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efdde049f7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70a009cb5499c"/>
  </p:sldMasterIdLst>
  <p:sldIdLst>
    <p:sldId xmlns:r="http://schemas.openxmlformats.org/officeDocument/2006/relationships" id="256" r:id="R98cc67fab1b14a06"/>
    <p:sldId xmlns:r="http://schemas.openxmlformats.org/officeDocument/2006/relationships" id="257" r:id="R3f6f66b687694c79"/>
    <p:sldId xmlns:r="http://schemas.openxmlformats.org/officeDocument/2006/relationships" id="258" r:id="Rc657ff11be1a44d6"/>
    <p:sldId xmlns:r="http://schemas.openxmlformats.org/officeDocument/2006/relationships" id="259" r:id="R1b1550538075431b"/>
    <p:sldId xmlns:r="http://schemas.openxmlformats.org/officeDocument/2006/relationships" id="260" r:id="Rea34b4681fcc4672"/>
    <p:sldId xmlns:r="http://schemas.openxmlformats.org/officeDocument/2006/relationships" id="261" r:id="R97b4eba47e8d44a2"/>
    <p:sldId xmlns:r="http://schemas.openxmlformats.org/officeDocument/2006/relationships" id="262" r:id="R17a5c5b5afe84a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70a009cb5499c" /><Relationship Type="http://schemas.openxmlformats.org/officeDocument/2006/relationships/slide" Target="/ppt/slides/slide1.xml" Id="R98cc67fab1b14a06" /><Relationship Type="http://schemas.openxmlformats.org/officeDocument/2006/relationships/slide" Target="/ppt/slides/slide2.xml" Id="R3f6f66b687694c79" /><Relationship Type="http://schemas.openxmlformats.org/officeDocument/2006/relationships/slide" Target="/ppt/slides/slide3.xml" Id="Rc657ff11be1a44d6" /><Relationship Type="http://schemas.openxmlformats.org/officeDocument/2006/relationships/slide" Target="/ppt/slides/slide4.xml" Id="R1b1550538075431b" /><Relationship Type="http://schemas.openxmlformats.org/officeDocument/2006/relationships/slide" Target="/ppt/slides/slide5.xml" Id="Rea34b4681fcc4672" /><Relationship Type="http://schemas.openxmlformats.org/officeDocument/2006/relationships/slide" Target="/ppt/slides/slide6.xml" Id="R97b4eba47e8d44a2" /><Relationship Type="http://schemas.openxmlformats.org/officeDocument/2006/relationships/slide" Target="/ppt/slides/slide7.xml" Id="R17a5c5b5afe84a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a90ce9e18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6a62f4fa44d8" /><Relationship Type="http://schemas.openxmlformats.org/officeDocument/2006/relationships/theme" Target="/ppt/slideMasters/theme/theme1.xml" Id="R16d1acbcd1b1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46a62f4fa44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f6c8eedf44d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19f613668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1223f995c47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226e593f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ebbecc203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0b742c86645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ad855996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