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7359755f51142b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3cb5f778e364b0d"/>
  </p:sldMasterIdLst>
  <p:sldIdLst>
    <p:sldId xmlns:r="http://schemas.openxmlformats.org/officeDocument/2006/relationships" id="256" r:id="Rc6ac4a350fe2491a"/>
    <p:sldId xmlns:r="http://schemas.openxmlformats.org/officeDocument/2006/relationships" id="257" r:id="Rbac6cd7c2eef48ef"/>
    <p:sldId xmlns:r="http://schemas.openxmlformats.org/officeDocument/2006/relationships" id="258" r:id="Re6a9f4f6c239451e"/>
    <p:sldId xmlns:r="http://schemas.openxmlformats.org/officeDocument/2006/relationships" id="259" r:id="R7dc93b0d6b724a50"/>
    <p:sldId xmlns:r="http://schemas.openxmlformats.org/officeDocument/2006/relationships" id="260" r:id="Rb55e4379ae184771"/>
    <p:sldId xmlns:r="http://schemas.openxmlformats.org/officeDocument/2006/relationships" id="261" r:id="Rc72bfd87286d4e82"/>
    <p:sldId xmlns:r="http://schemas.openxmlformats.org/officeDocument/2006/relationships" id="262" r:id="Re8a3e46f5339403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cb5f778e364b0d" /><Relationship Type="http://schemas.openxmlformats.org/officeDocument/2006/relationships/slide" Target="/ppt/slides/slide1.xml" Id="Rc6ac4a350fe2491a" /><Relationship Type="http://schemas.openxmlformats.org/officeDocument/2006/relationships/slide" Target="/ppt/slides/slide2.xml" Id="Rbac6cd7c2eef48ef" /><Relationship Type="http://schemas.openxmlformats.org/officeDocument/2006/relationships/slide" Target="/ppt/slides/slide3.xml" Id="Re6a9f4f6c239451e" /><Relationship Type="http://schemas.openxmlformats.org/officeDocument/2006/relationships/slide" Target="/ppt/slides/slide4.xml" Id="R7dc93b0d6b724a50" /><Relationship Type="http://schemas.openxmlformats.org/officeDocument/2006/relationships/slide" Target="/ppt/slides/slide5.xml" Id="Rb55e4379ae184771" /><Relationship Type="http://schemas.openxmlformats.org/officeDocument/2006/relationships/slide" Target="/ppt/slides/slide6.xml" Id="Rc72bfd87286d4e82" /><Relationship Type="http://schemas.openxmlformats.org/officeDocument/2006/relationships/slide" Target="/ppt/slides/slide7.xml" Id="Re8a3e46f5339403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89bbe1fce0488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5b88d9cb154ff1" /><Relationship Type="http://schemas.openxmlformats.org/officeDocument/2006/relationships/theme" Target="/ppt/slideMasters/theme/theme1.xml" Id="Rfa92d4cda88d407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d5b88d9cb154ff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b0617e24e1439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aac1b871a64b6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679a7dd2264ec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9f3b12a0e9460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dac2f118194c9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348a87b86e452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fd6d0cb10c4ab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LL RYFYLKE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LL RYFYLKE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LL RYFYLKE ble etablert [år] og holder til i Sauda.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LL RYFYLKE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LL RYFYLKE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LL RYFYLKE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7 686 657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−198 285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11 534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7 805 112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11 065 109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LL RYFYLKE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13,2 %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GRINDHEIM JON LAMBRIGT  –  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GJERDE GERD CECILIE  –  5,2 %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NYGAARD JOFRID ALISE  –  5,2 %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SOLHEIM MAGNE OLEIV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ANDERSEN JORUNN  –  4,0 %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LL RYFYLKE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Rådhusgata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4200 Sauda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52 78 68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ingvil@ryfylke.net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ryfylke.net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915 536 611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LL RYFYLKE</a:t>
            </a:r>
          </a:p>
        </p:txBody>
      </p:sp>
    </p:spTree>
  </p:cSld>
  <p:clrMapOvr>
    <a:masterClrMapping xmlns:a="http://schemas.openxmlformats.org/drawingml/2006/main"/>
  </p:clrMapOvr>
</p:sld>
</file>