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2639052c8284e9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8131d33f6114d76"/>
  </p:sldMasterIdLst>
  <p:sldIdLst>
    <p:sldId xmlns:r="http://schemas.openxmlformats.org/officeDocument/2006/relationships" id="256" r:id="Rdc78ae1e7eae46f6"/>
    <p:sldId xmlns:r="http://schemas.openxmlformats.org/officeDocument/2006/relationships" id="257" r:id="R2bf7c3cee6954dd6"/>
    <p:sldId xmlns:r="http://schemas.openxmlformats.org/officeDocument/2006/relationships" id="258" r:id="Rf5d976cddc4a4e15"/>
    <p:sldId xmlns:r="http://schemas.openxmlformats.org/officeDocument/2006/relationships" id="259" r:id="R29d8c484cbf44bdf"/>
    <p:sldId xmlns:r="http://schemas.openxmlformats.org/officeDocument/2006/relationships" id="260" r:id="R751e95f821f74fa5"/>
    <p:sldId xmlns:r="http://schemas.openxmlformats.org/officeDocument/2006/relationships" id="261" r:id="R741e306625514566"/>
    <p:sldId xmlns:r="http://schemas.openxmlformats.org/officeDocument/2006/relationships" id="262" r:id="R6f331a0b4fac4ef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8131d33f6114d76" /><Relationship Type="http://schemas.openxmlformats.org/officeDocument/2006/relationships/slide" Target="/ppt/slides/slide1.xml" Id="Rdc78ae1e7eae46f6" /><Relationship Type="http://schemas.openxmlformats.org/officeDocument/2006/relationships/slide" Target="/ppt/slides/slide2.xml" Id="R2bf7c3cee6954dd6" /><Relationship Type="http://schemas.openxmlformats.org/officeDocument/2006/relationships/slide" Target="/ppt/slides/slide3.xml" Id="Rf5d976cddc4a4e15" /><Relationship Type="http://schemas.openxmlformats.org/officeDocument/2006/relationships/slide" Target="/ppt/slides/slide4.xml" Id="R29d8c484cbf44bdf" /><Relationship Type="http://schemas.openxmlformats.org/officeDocument/2006/relationships/slide" Target="/ppt/slides/slide5.xml" Id="R751e95f821f74fa5" /><Relationship Type="http://schemas.openxmlformats.org/officeDocument/2006/relationships/slide" Target="/ppt/slides/slide6.xml" Id="R741e306625514566" /><Relationship Type="http://schemas.openxmlformats.org/officeDocument/2006/relationships/slide" Target="/ppt/slides/slide7.xml" Id="R6f331a0b4fac4ef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7d204a7b2d343f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6d61805f3c41ad" /><Relationship Type="http://schemas.openxmlformats.org/officeDocument/2006/relationships/theme" Target="/ppt/slideMasters/theme/theme1.xml" Id="Re972e611859d4d9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96d61805f3c41a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f98645c5b94a3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f27a23e6b5418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1544ae37cc4b5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669a37fb2d4e4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f0f6127a974da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37d98a32394ff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fa0180ad51423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DS RØR &amp; VARME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DS RØR &amp; VARME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DS RØR &amp; VARME AS ble etablert [år] og holder til i Klæbu.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DS RØR &amp; VARME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DS RØR &amp; VARME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DS RØR &amp; VARME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13 113 333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403 142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325 816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3 805 622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DS RØR &amp; VARME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NAITS INVEST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TOKAS 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DS RØR &amp; VARME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Brandhaugvegen 46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7540 Klæbu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post@dsrv.no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www.dsrv.no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915 533 965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DS RØR &amp; VARME AS</a:t>
            </a:r>
          </a:p>
        </p:txBody>
      </p:sp>
    </p:spTree>
  </p:cSld>
  <p:clrMapOvr>
    <a:masterClrMapping xmlns:a="http://schemas.openxmlformats.org/drawingml/2006/main"/>
  </p:clrMapOvr>
</p:sld>
</file>