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35a8c68aa49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eefa560b904a69"/>
  </p:sldMasterIdLst>
  <p:sldIdLst>
    <p:sldId xmlns:r="http://schemas.openxmlformats.org/officeDocument/2006/relationships" id="256" r:id="R439101aaf2b040d3"/>
    <p:sldId xmlns:r="http://schemas.openxmlformats.org/officeDocument/2006/relationships" id="257" r:id="R9b5e0d6b3a524ef9"/>
    <p:sldId xmlns:r="http://schemas.openxmlformats.org/officeDocument/2006/relationships" id="258" r:id="Rc542a45323804729"/>
    <p:sldId xmlns:r="http://schemas.openxmlformats.org/officeDocument/2006/relationships" id="259" r:id="R7401c5eb1db9421b"/>
    <p:sldId xmlns:r="http://schemas.openxmlformats.org/officeDocument/2006/relationships" id="260" r:id="R585024b4e36e4629"/>
    <p:sldId xmlns:r="http://schemas.openxmlformats.org/officeDocument/2006/relationships" id="261" r:id="R01d8d2d8f0fd474b"/>
    <p:sldId xmlns:r="http://schemas.openxmlformats.org/officeDocument/2006/relationships" id="262" r:id="Re6a0062c3dc146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efa560b904a69" /><Relationship Type="http://schemas.openxmlformats.org/officeDocument/2006/relationships/slide" Target="/ppt/slides/slide1.xml" Id="R439101aaf2b040d3" /><Relationship Type="http://schemas.openxmlformats.org/officeDocument/2006/relationships/slide" Target="/ppt/slides/slide2.xml" Id="R9b5e0d6b3a524ef9" /><Relationship Type="http://schemas.openxmlformats.org/officeDocument/2006/relationships/slide" Target="/ppt/slides/slide3.xml" Id="Rc542a45323804729" /><Relationship Type="http://schemas.openxmlformats.org/officeDocument/2006/relationships/slide" Target="/ppt/slides/slide4.xml" Id="R7401c5eb1db9421b" /><Relationship Type="http://schemas.openxmlformats.org/officeDocument/2006/relationships/slide" Target="/ppt/slides/slide5.xml" Id="R585024b4e36e4629" /><Relationship Type="http://schemas.openxmlformats.org/officeDocument/2006/relationships/slide" Target="/ppt/slides/slide6.xml" Id="R01d8d2d8f0fd474b" /><Relationship Type="http://schemas.openxmlformats.org/officeDocument/2006/relationships/slide" Target="/ppt/slides/slide7.xml" Id="Re6a0062c3dc146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bac3a678d4b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1802e1d3941f8" /><Relationship Type="http://schemas.openxmlformats.org/officeDocument/2006/relationships/theme" Target="/ppt/slideMasters/theme/theme1.xml" Id="R21498f3f4a384a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1802e1d3941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c56a50548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5061cf6d2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95119e916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2e40cdd884f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65aee7c02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2fbe9c08045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0787366d1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23 987 118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−239 826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3 355 830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7 307 561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