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d836fe61d0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c44c05c06a4e4d"/>
  </p:sldMasterIdLst>
  <p:sldIdLst>
    <p:sldId xmlns:r="http://schemas.openxmlformats.org/officeDocument/2006/relationships" id="256" r:id="R061a317f6b904f51"/>
    <p:sldId xmlns:r="http://schemas.openxmlformats.org/officeDocument/2006/relationships" id="257" r:id="Rff1b38f229fa4510"/>
    <p:sldId xmlns:r="http://schemas.openxmlformats.org/officeDocument/2006/relationships" id="258" r:id="R805bc6fa8d8d4a88"/>
    <p:sldId xmlns:r="http://schemas.openxmlformats.org/officeDocument/2006/relationships" id="259" r:id="R20263a96f9e1403a"/>
    <p:sldId xmlns:r="http://schemas.openxmlformats.org/officeDocument/2006/relationships" id="260" r:id="Rf4b443ea914b4914"/>
    <p:sldId xmlns:r="http://schemas.openxmlformats.org/officeDocument/2006/relationships" id="261" r:id="Rc3e279c7b6284ff8"/>
    <p:sldId xmlns:r="http://schemas.openxmlformats.org/officeDocument/2006/relationships" id="262" r:id="R6b9a7eeabb864d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c44c05c06a4e4d" /><Relationship Type="http://schemas.openxmlformats.org/officeDocument/2006/relationships/slide" Target="/ppt/slides/slide1.xml" Id="R061a317f6b904f51" /><Relationship Type="http://schemas.openxmlformats.org/officeDocument/2006/relationships/slide" Target="/ppt/slides/slide2.xml" Id="Rff1b38f229fa4510" /><Relationship Type="http://schemas.openxmlformats.org/officeDocument/2006/relationships/slide" Target="/ppt/slides/slide3.xml" Id="R805bc6fa8d8d4a88" /><Relationship Type="http://schemas.openxmlformats.org/officeDocument/2006/relationships/slide" Target="/ppt/slides/slide4.xml" Id="R20263a96f9e1403a" /><Relationship Type="http://schemas.openxmlformats.org/officeDocument/2006/relationships/slide" Target="/ppt/slides/slide5.xml" Id="Rf4b443ea914b4914" /><Relationship Type="http://schemas.openxmlformats.org/officeDocument/2006/relationships/slide" Target="/ppt/slides/slide6.xml" Id="Rc3e279c7b6284ff8" /><Relationship Type="http://schemas.openxmlformats.org/officeDocument/2006/relationships/slide" Target="/ppt/slides/slide7.xml" Id="R6b9a7eeabb864d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d81051b79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74a87cb6b4bed" /><Relationship Type="http://schemas.openxmlformats.org/officeDocument/2006/relationships/theme" Target="/ppt/slideMasters/theme/theme1.xml" Id="R2f713f3b443443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74a87cb6b4b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f4ebe0dee40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1213dcb3d4e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85b01026448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df50498f843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b5e53336342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6773f2f4c49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1aadefd7148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