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4e0f4ce8cf9435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ff1dfcb0f304b88"/>
  </p:sldMasterIdLst>
  <p:sldIdLst>
    <p:sldId xmlns:r="http://schemas.openxmlformats.org/officeDocument/2006/relationships" id="256" r:id="R829f5b09b37345b8"/>
    <p:sldId xmlns:r="http://schemas.openxmlformats.org/officeDocument/2006/relationships" id="257" r:id="R74ee09a1126c4e9a"/>
    <p:sldId xmlns:r="http://schemas.openxmlformats.org/officeDocument/2006/relationships" id="258" r:id="R758062d4a1244ca6"/>
    <p:sldId xmlns:r="http://schemas.openxmlformats.org/officeDocument/2006/relationships" id="259" r:id="Raf287d623f674976"/>
    <p:sldId xmlns:r="http://schemas.openxmlformats.org/officeDocument/2006/relationships" id="260" r:id="R5baea21200cc4489"/>
    <p:sldId xmlns:r="http://schemas.openxmlformats.org/officeDocument/2006/relationships" id="261" r:id="R24c91df6c0d945ff"/>
    <p:sldId xmlns:r="http://schemas.openxmlformats.org/officeDocument/2006/relationships" id="262" r:id="R72d9bc7f9951435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ff1dfcb0f304b88" /><Relationship Type="http://schemas.openxmlformats.org/officeDocument/2006/relationships/slide" Target="/ppt/slides/slide1.xml" Id="R829f5b09b37345b8" /><Relationship Type="http://schemas.openxmlformats.org/officeDocument/2006/relationships/slide" Target="/ppt/slides/slide2.xml" Id="R74ee09a1126c4e9a" /><Relationship Type="http://schemas.openxmlformats.org/officeDocument/2006/relationships/slide" Target="/ppt/slides/slide3.xml" Id="R758062d4a1244ca6" /><Relationship Type="http://schemas.openxmlformats.org/officeDocument/2006/relationships/slide" Target="/ppt/slides/slide4.xml" Id="Raf287d623f674976" /><Relationship Type="http://schemas.openxmlformats.org/officeDocument/2006/relationships/slide" Target="/ppt/slides/slide5.xml" Id="R5baea21200cc4489" /><Relationship Type="http://schemas.openxmlformats.org/officeDocument/2006/relationships/slide" Target="/ppt/slides/slide6.xml" Id="R24c91df6c0d945ff" /><Relationship Type="http://schemas.openxmlformats.org/officeDocument/2006/relationships/slide" Target="/ppt/slides/slide7.xml" Id="R72d9bc7f9951435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03af6112c5342e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5918a0cc714a64" /><Relationship Type="http://schemas.openxmlformats.org/officeDocument/2006/relationships/theme" Target="/ppt/slideMasters/theme/theme1.xml" Id="R8b2e5dc525ad4dc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95918a0cc714a6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7edb5be38d438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8b5ff25b39448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60a74cf8344bd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105bcde1ba45a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9197c51a394ae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1cbd438bc7431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e3a2f33d8f43f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STAY TUNED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STAY TUNED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STAY TUNED INVEST AS ble etablert [år] og holder til i Arendal.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STAY TUNED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STAY TUNED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STAY TUNED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−43 883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−44 335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−2 070 096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56 838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STAY TUNED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WESTERGAARD THOMAS MARTIN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STAY TUNED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Ecit Normann &amp; Øygarden AS, Strømsbusletta 9B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4847 Arendal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915 524 052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STAY TUNED INVEST AS</a:t>
            </a:r>
          </a:p>
        </p:txBody>
      </p:sp>
    </p:spTree>
  </p:cSld>
  <p:clrMapOvr>
    <a:masterClrMapping xmlns:a="http://schemas.openxmlformats.org/drawingml/2006/main"/>
  </p:clrMapOvr>
</p:sld>
</file>