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0e448d43bd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c01179dfa4489"/>
  </p:sldMasterIdLst>
  <p:sldIdLst>
    <p:sldId xmlns:r="http://schemas.openxmlformats.org/officeDocument/2006/relationships" id="256" r:id="Rf2e4c5fb51cc46f2"/>
    <p:sldId xmlns:r="http://schemas.openxmlformats.org/officeDocument/2006/relationships" id="257" r:id="R1a05bca98c9e40c8"/>
    <p:sldId xmlns:r="http://schemas.openxmlformats.org/officeDocument/2006/relationships" id="258" r:id="R004332dbf8b44f96"/>
    <p:sldId xmlns:r="http://schemas.openxmlformats.org/officeDocument/2006/relationships" id="259" r:id="Ra342e84b38744c5e"/>
    <p:sldId xmlns:r="http://schemas.openxmlformats.org/officeDocument/2006/relationships" id="260" r:id="R61ae6ff2ccf04bb1"/>
    <p:sldId xmlns:r="http://schemas.openxmlformats.org/officeDocument/2006/relationships" id="261" r:id="Rd4a18f93eac7443c"/>
    <p:sldId xmlns:r="http://schemas.openxmlformats.org/officeDocument/2006/relationships" id="262" r:id="R61c7dd465f07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c01179dfa4489" /><Relationship Type="http://schemas.openxmlformats.org/officeDocument/2006/relationships/slide" Target="/ppt/slides/slide1.xml" Id="Rf2e4c5fb51cc46f2" /><Relationship Type="http://schemas.openxmlformats.org/officeDocument/2006/relationships/slide" Target="/ppt/slides/slide2.xml" Id="R1a05bca98c9e40c8" /><Relationship Type="http://schemas.openxmlformats.org/officeDocument/2006/relationships/slide" Target="/ppt/slides/slide3.xml" Id="R004332dbf8b44f96" /><Relationship Type="http://schemas.openxmlformats.org/officeDocument/2006/relationships/slide" Target="/ppt/slides/slide4.xml" Id="Ra342e84b38744c5e" /><Relationship Type="http://schemas.openxmlformats.org/officeDocument/2006/relationships/slide" Target="/ppt/slides/slide5.xml" Id="R61ae6ff2ccf04bb1" /><Relationship Type="http://schemas.openxmlformats.org/officeDocument/2006/relationships/slide" Target="/ppt/slides/slide6.xml" Id="Rd4a18f93eac7443c" /><Relationship Type="http://schemas.openxmlformats.org/officeDocument/2006/relationships/slide" Target="/ppt/slides/slide7.xml" Id="R61c7dd465f07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361cab3b141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1eedd6bd0483a" /><Relationship Type="http://schemas.openxmlformats.org/officeDocument/2006/relationships/theme" Target="/ppt/slideMasters/theme/theme1.xml" Id="Re52103e2421c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1eedd6bd048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4d4ce1012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84b3c2844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2505f158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5968e6c09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4f91a0a30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2e94d827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2579611e7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