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1132f84eb64e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575f9f5e54d82"/>
  </p:sldMasterIdLst>
  <p:sldIdLst>
    <p:sldId xmlns:r="http://schemas.openxmlformats.org/officeDocument/2006/relationships" id="256" r:id="Ra8e92c04d84649c6"/>
    <p:sldId xmlns:r="http://schemas.openxmlformats.org/officeDocument/2006/relationships" id="257" r:id="R78154309dd0e415b"/>
    <p:sldId xmlns:r="http://schemas.openxmlformats.org/officeDocument/2006/relationships" id="258" r:id="R67da3bedb41e4b76"/>
    <p:sldId xmlns:r="http://schemas.openxmlformats.org/officeDocument/2006/relationships" id="259" r:id="Re5258f9478084558"/>
    <p:sldId xmlns:r="http://schemas.openxmlformats.org/officeDocument/2006/relationships" id="260" r:id="R9a9fa10ee7774570"/>
    <p:sldId xmlns:r="http://schemas.openxmlformats.org/officeDocument/2006/relationships" id="261" r:id="Rfbb20266311c41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575f9f5e54d82" /><Relationship Type="http://schemas.openxmlformats.org/officeDocument/2006/relationships/slide" Target="/ppt/slides/slide1.xml" Id="Ra8e92c04d84649c6" /><Relationship Type="http://schemas.openxmlformats.org/officeDocument/2006/relationships/slide" Target="/ppt/slides/slide2.xml" Id="R78154309dd0e415b" /><Relationship Type="http://schemas.openxmlformats.org/officeDocument/2006/relationships/slide" Target="/ppt/slides/slide3.xml" Id="R67da3bedb41e4b76" /><Relationship Type="http://schemas.openxmlformats.org/officeDocument/2006/relationships/slide" Target="/ppt/slides/slide4.xml" Id="Re5258f9478084558" /><Relationship Type="http://schemas.openxmlformats.org/officeDocument/2006/relationships/slide" Target="/ppt/slides/slide5.xml" Id="R9a9fa10ee7774570" /><Relationship Type="http://schemas.openxmlformats.org/officeDocument/2006/relationships/slide" Target="/ppt/slides/slide6.xml" Id="Rfbb20266311c41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c8d13ba5240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39b4b5b774db1" /><Relationship Type="http://schemas.openxmlformats.org/officeDocument/2006/relationships/theme" Target="/ppt/slideMasters/theme/theme1.xml" Id="R5beebf1ba8514c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39b4b5b774d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47ca6490445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2e470dbd547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70fa8d16c4d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ae5da5d504f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1bcbe44944d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dbd4a9d8c4a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NIKKHAH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−11 709 273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173 766 451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