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258e96a8ca44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6c3ac2f6a4cd8"/>
  </p:sldMasterIdLst>
  <p:sldIdLst>
    <p:sldId xmlns:r="http://schemas.openxmlformats.org/officeDocument/2006/relationships" id="256" r:id="R13d54b73d5d74460"/>
    <p:sldId xmlns:r="http://schemas.openxmlformats.org/officeDocument/2006/relationships" id="257" r:id="R0fc9c1585e2049a4"/>
    <p:sldId xmlns:r="http://schemas.openxmlformats.org/officeDocument/2006/relationships" id="258" r:id="R37c86c6a1c3646b6"/>
    <p:sldId xmlns:r="http://schemas.openxmlformats.org/officeDocument/2006/relationships" id="259" r:id="R84cded71ead94c27"/>
    <p:sldId xmlns:r="http://schemas.openxmlformats.org/officeDocument/2006/relationships" id="260" r:id="R9063c66e5eb145b0"/>
    <p:sldId xmlns:r="http://schemas.openxmlformats.org/officeDocument/2006/relationships" id="261" r:id="R10cc48bcc0b44c79"/>
    <p:sldId xmlns:r="http://schemas.openxmlformats.org/officeDocument/2006/relationships" id="262" r:id="Rc96346d51efc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6c3ac2f6a4cd8" /><Relationship Type="http://schemas.openxmlformats.org/officeDocument/2006/relationships/slide" Target="/ppt/slides/slide1.xml" Id="R13d54b73d5d74460" /><Relationship Type="http://schemas.openxmlformats.org/officeDocument/2006/relationships/slide" Target="/ppt/slides/slide2.xml" Id="R0fc9c1585e2049a4" /><Relationship Type="http://schemas.openxmlformats.org/officeDocument/2006/relationships/slide" Target="/ppt/slides/slide3.xml" Id="R37c86c6a1c3646b6" /><Relationship Type="http://schemas.openxmlformats.org/officeDocument/2006/relationships/slide" Target="/ppt/slides/slide4.xml" Id="R84cded71ead94c27" /><Relationship Type="http://schemas.openxmlformats.org/officeDocument/2006/relationships/slide" Target="/ppt/slides/slide5.xml" Id="R9063c66e5eb145b0" /><Relationship Type="http://schemas.openxmlformats.org/officeDocument/2006/relationships/slide" Target="/ppt/slides/slide6.xml" Id="R10cc48bcc0b44c79" /><Relationship Type="http://schemas.openxmlformats.org/officeDocument/2006/relationships/slide" Target="/ppt/slides/slide7.xml" Id="Rc96346d51efc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209e2efe8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e164520ba4c5d" /><Relationship Type="http://schemas.openxmlformats.org/officeDocument/2006/relationships/theme" Target="/ppt/slideMasters/theme/theme1.xml" Id="R9b4cf43bbb9343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e164520ba4c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02b35b453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c5c250111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3c0465b5045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98a6d75cc4f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c1f76f6d74e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ce82c72054d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fb27d4586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