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de7edbebf643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1a160a15e4aa9"/>
  </p:sldMasterIdLst>
  <p:sldIdLst>
    <p:sldId xmlns:r="http://schemas.openxmlformats.org/officeDocument/2006/relationships" id="256" r:id="R9f258e30f6c84e48"/>
    <p:sldId xmlns:r="http://schemas.openxmlformats.org/officeDocument/2006/relationships" id="257" r:id="R582da3ba71b84817"/>
    <p:sldId xmlns:r="http://schemas.openxmlformats.org/officeDocument/2006/relationships" id="258" r:id="R6941995564d041d2"/>
    <p:sldId xmlns:r="http://schemas.openxmlformats.org/officeDocument/2006/relationships" id="259" r:id="R090a26bdc6614e85"/>
    <p:sldId xmlns:r="http://schemas.openxmlformats.org/officeDocument/2006/relationships" id="260" r:id="R809158c36c4b4c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1a160a15e4aa9" /><Relationship Type="http://schemas.openxmlformats.org/officeDocument/2006/relationships/slide" Target="/ppt/slides/slide1.xml" Id="R9f258e30f6c84e48" /><Relationship Type="http://schemas.openxmlformats.org/officeDocument/2006/relationships/slide" Target="/ppt/slides/slide2.xml" Id="R582da3ba71b84817" /><Relationship Type="http://schemas.openxmlformats.org/officeDocument/2006/relationships/slide" Target="/ppt/slides/slide3.xml" Id="R6941995564d041d2" /><Relationship Type="http://schemas.openxmlformats.org/officeDocument/2006/relationships/slide" Target="/ppt/slides/slide4.xml" Id="R090a26bdc6614e85" /><Relationship Type="http://schemas.openxmlformats.org/officeDocument/2006/relationships/slide" Target="/ppt/slides/slide5.xml" Id="R809158c36c4b4c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c48d20cb4345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97c5ca5954f4b" /><Relationship Type="http://schemas.openxmlformats.org/officeDocument/2006/relationships/theme" Target="/ppt/slideMasters/theme/theme1.xml" Id="R7a3b6960b45047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e97c5ca5954f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460184e9e49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52e1cf1dd4c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2f3a9e07545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8b8e652b248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d11905a8541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HOMSTVEDT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 MASKIN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1852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okhomstvedt@gmail.com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