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015eaf5fdd4a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47be958224de1"/>
  </p:sldMasterIdLst>
  <p:sldIdLst>
    <p:sldId xmlns:r="http://schemas.openxmlformats.org/officeDocument/2006/relationships" id="256" r:id="R9486926d81d14355"/>
    <p:sldId xmlns:r="http://schemas.openxmlformats.org/officeDocument/2006/relationships" id="257" r:id="Re2f7bdb7c6124827"/>
    <p:sldId xmlns:r="http://schemas.openxmlformats.org/officeDocument/2006/relationships" id="258" r:id="R7151abbcb0de4a7e"/>
    <p:sldId xmlns:r="http://schemas.openxmlformats.org/officeDocument/2006/relationships" id="259" r:id="R24efff8487ad413e"/>
    <p:sldId xmlns:r="http://schemas.openxmlformats.org/officeDocument/2006/relationships" id="260" r:id="Rf0ec76f55c1b4620"/>
    <p:sldId xmlns:r="http://schemas.openxmlformats.org/officeDocument/2006/relationships" id="261" r:id="Rf6a8ebf60ca44822"/>
    <p:sldId xmlns:r="http://schemas.openxmlformats.org/officeDocument/2006/relationships" id="262" r:id="R669eabc4d198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47be958224de1" /><Relationship Type="http://schemas.openxmlformats.org/officeDocument/2006/relationships/slide" Target="/ppt/slides/slide1.xml" Id="R9486926d81d14355" /><Relationship Type="http://schemas.openxmlformats.org/officeDocument/2006/relationships/slide" Target="/ppt/slides/slide2.xml" Id="Re2f7bdb7c6124827" /><Relationship Type="http://schemas.openxmlformats.org/officeDocument/2006/relationships/slide" Target="/ppt/slides/slide3.xml" Id="R7151abbcb0de4a7e" /><Relationship Type="http://schemas.openxmlformats.org/officeDocument/2006/relationships/slide" Target="/ppt/slides/slide4.xml" Id="R24efff8487ad413e" /><Relationship Type="http://schemas.openxmlformats.org/officeDocument/2006/relationships/slide" Target="/ppt/slides/slide5.xml" Id="Rf0ec76f55c1b4620" /><Relationship Type="http://schemas.openxmlformats.org/officeDocument/2006/relationships/slide" Target="/ppt/slides/slide6.xml" Id="Rf6a8ebf60ca44822" /><Relationship Type="http://schemas.openxmlformats.org/officeDocument/2006/relationships/slide" Target="/ppt/slides/slide7.xml" Id="R669eabc4d198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fdd31c92948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85cee36f84a95" /><Relationship Type="http://schemas.openxmlformats.org/officeDocument/2006/relationships/theme" Target="/ppt/slideMasters/theme/theme1.xml" Id="R474af5adbbec48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385cee36f84a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59f182ae743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3ae928e484f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408d2a66b44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8223c1f2f47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402924f534e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32052e95240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f191a9d6e47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