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1333bf617b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80e19589e46f8"/>
  </p:sldMasterIdLst>
  <p:sldIdLst>
    <p:sldId xmlns:r="http://schemas.openxmlformats.org/officeDocument/2006/relationships" id="256" r:id="Rf1c4a25ffbda4211"/>
    <p:sldId xmlns:r="http://schemas.openxmlformats.org/officeDocument/2006/relationships" id="257" r:id="R814c306efaad4e83"/>
    <p:sldId xmlns:r="http://schemas.openxmlformats.org/officeDocument/2006/relationships" id="258" r:id="Ra23bef3e743a4272"/>
    <p:sldId xmlns:r="http://schemas.openxmlformats.org/officeDocument/2006/relationships" id="259" r:id="Rdcbb890706ca414e"/>
    <p:sldId xmlns:r="http://schemas.openxmlformats.org/officeDocument/2006/relationships" id="260" r:id="Rb5ac229253004151"/>
    <p:sldId xmlns:r="http://schemas.openxmlformats.org/officeDocument/2006/relationships" id="261" r:id="Rddbe6a00136d4e9e"/>
    <p:sldId xmlns:r="http://schemas.openxmlformats.org/officeDocument/2006/relationships" id="262" r:id="Re0e891ec3b3e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80e19589e46f8" /><Relationship Type="http://schemas.openxmlformats.org/officeDocument/2006/relationships/slide" Target="/ppt/slides/slide1.xml" Id="Rf1c4a25ffbda4211" /><Relationship Type="http://schemas.openxmlformats.org/officeDocument/2006/relationships/slide" Target="/ppt/slides/slide2.xml" Id="R814c306efaad4e83" /><Relationship Type="http://schemas.openxmlformats.org/officeDocument/2006/relationships/slide" Target="/ppt/slides/slide3.xml" Id="Ra23bef3e743a4272" /><Relationship Type="http://schemas.openxmlformats.org/officeDocument/2006/relationships/slide" Target="/ppt/slides/slide4.xml" Id="Rdcbb890706ca414e" /><Relationship Type="http://schemas.openxmlformats.org/officeDocument/2006/relationships/slide" Target="/ppt/slides/slide5.xml" Id="Rb5ac229253004151" /><Relationship Type="http://schemas.openxmlformats.org/officeDocument/2006/relationships/slide" Target="/ppt/slides/slide6.xml" Id="Rddbe6a00136d4e9e" /><Relationship Type="http://schemas.openxmlformats.org/officeDocument/2006/relationships/slide" Target="/ppt/slides/slide7.xml" Id="Re0e891ec3b3e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ca26096c647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03f7813614fa3" /><Relationship Type="http://schemas.openxmlformats.org/officeDocument/2006/relationships/theme" Target="/ppt/slideMasters/theme/theme1.xml" Id="Rbecb32fa4a2345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03f781361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c6c47bbf044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f9a53f92e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053b6bec3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2e9f6a057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9de43231348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de0cc6b9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b10604ac7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