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16f22cccb545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36a20217da4c6b"/>
  </p:sldMasterIdLst>
  <p:sldIdLst>
    <p:sldId xmlns:r="http://schemas.openxmlformats.org/officeDocument/2006/relationships" id="256" r:id="R14d815a36b3d4458"/>
    <p:sldId xmlns:r="http://schemas.openxmlformats.org/officeDocument/2006/relationships" id="257" r:id="Rb150c32aecbc4fb9"/>
    <p:sldId xmlns:r="http://schemas.openxmlformats.org/officeDocument/2006/relationships" id="258" r:id="Raef7fd1c1f7e4822"/>
    <p:sldId xmlns:r="http://schemas.openxmlformats.org/officeDocument/2006/relationships" id="259" r:id="R9f1a906f323f417b"/>
    <p:sldId xmlns:r="http://schemas.openxmlformats.org/officeDocument/2006/relationships" id="260" r:id="Rcb7a0b6a44a64a9e"/>
    <p:sldId xmlns:r="http://schemas.openxmlformats.org/officeDocument/2006/relationships" id="261" r:id="Re615258f09b24d5c"/>
    <p:sldId xmlns:r="http://schemas.openxmlformats.org/officeDocument/2006/relationships" id="262" r:id="R26aa0106871140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36a20217da4c6b" /><Relationship Type="http://schemas.openxmlformats.org/officeDocument/2006/relationships/slide" Target="/ppt/slides/slide1.xml" Id="R14d815a36b3d4458" /><Relationship Type="http://schemas.openxmlformats.org/officeDocument/2006/relationships/slide" Target="/ppt/slides/slide2.xml" Id="Rb150c32aecbc4fb9" /><Relationship Type="http://schemas.openxmlformats.org/officeDocument/2006/relationships/slide" Target="/ppt/slides/slide3.xml" Id="Raef7fd1c1f7e4822" /><Relationship Type="http://schemas.openxmlformats.org/officeDocument/2006/relationships/slide" Target="/ppt/slides/slide4.xml" Id="R9f1a906f323f417b" /><Relationship Type="http://schemas.openxmlformats.org/officeDocument/2006/relationships/slide" Target="/ppt/slides/slide5.xml" Id="Rcb7a0b6a44a64a9e" /><Relationship Type="http://schemas.openxmlformats.org/officeDocument/2006/relationships/slide" Target="/ppt/slides/slide6.xml" Id="Re615258f09b24d5c" /><Relationship Type="http://schemas.openxmlformats.org/officeDocument/2006/relationships/slide" Target="/ppt/slides/slide7.xml" Id="R26aa0106871140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4fab91f78542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151a01fe04550" /><Relationship Type="http://schemas.openxmlformats.org/officeDocument/2006/relationships/theme" Target="/ppt/slideMasters/theme/theme1.xml" Id="R7976559a044147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5151a01fe045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4fadcf10d42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427a4e80b4c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f606a422d4f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3647f92094c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558b331544f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12e3317474f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e4dd2b8de4a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TROND IVERSEN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IVERSEN AS ble etablert [år] og holder til i Dyrvik.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23 595 765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4 132 608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754 021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12 655 385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64 008 440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IVERSEN TROND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Klubbaveien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7270 Dyrvik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trondiversen@hotmail.com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915 501 621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