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189d16683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a3e4b46594788"/>
  </p:sldMasterIdLst>
  <p:sldIdLst>
    <p:sldId xmlns:r="http://schemas.openxmlformats.org/officeDocument/2006/relationships" id="256" r:id="Ra3a4a3c6e12f4e25"/>
    <p:sldId xmlns:r="http://schemas.openxmlformats.org/officeDocument/2006/relationships" id="257" r:id="R4ed93f0e18934263"/>
    <p:sldId xmlns:r="http://schemas.openxmlformats.org/officeDocument/2006/relationships" id="258" r:id="R579114b1756245c0"/>
    <p:sldId xmlns:r="http://schemas.openxmlformats.org/officeDocument/2006/relationships" id="259" r:id="Rda359197bc484027"/>
    <p:sldId xmlns:r="http://schemas.openxmlformats.org/officeDocument/2006/relationships" id="260" r:id="Re3b1fa7835e34739"/>
    <p:sldId xmlns:r="http://schemas.openxmlformats.org/officeDocument/2006/relationships" id="261" r:id="R1719685220e647d2"/>
    <p:sldId xmlns:r="http://schemas.openxmlformats.org/officeDocument/2006/relationships" id="262" r:id="R7844fd351881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a3e4b46594788" /><Relationship Type="http://schemas.openxmlformats.org/officeDocument/2006/relationships/slide" Target="/ppt/slides/slide1.xml" Id="Ra3a4a3c6e12f4e25" /><Relationship Type="http://schemas.openxmlformats.org/officeDocument/2006/relationships/slide" Target="/ppt/slides/slide2.xml" Id="R4ed93f0e18934263" /><Relationship Type="http://schemas.openxmlformats.org/officeDocument/2006/relationships/slide" Target="/ppt/slides/slide3.xml" Id="R579114b1756245c0" /><Relationship Type="http://schemas.openxmlformats.org/officeDocument/2006/relationships/slide" Target="/ppt/slides/slide4.xml" Id="Rda359197bc484027" /><Relationship Type="http://schemas.openxmlformats.org/officeDocument/2006/relationships/slide" Target="/ppt/slides/slide5.xml" Id="Re3b1fa7835e34739" /><Relationship Type="http://schemas.openxmlformats.org/officeDocument/2006/relationships/slide" Target="/ppt/slides/slide6.xml" Id="R1719685220e647d2" /><Relationship Type="http://schemas.openxmlformats.org/officeDocument/2006/relationships/slide" Target="/ppt/slides/slide7.xml" Id="R7844fd351881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9eb6675af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b9e78fbd74d7f" /><Relationship Type="http://schemas.openxmlformats.org/officeDocument/2006/relationships/theme" Target="/ppt/slideMasters/theme/theme1.xml" Id="R529897c18473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b9e78fbd7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ef157910c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4c92bc2e0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cfe42fde4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470f7bf29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d07e77f17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dc4e5f27441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11aa6f8fa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