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7b7926dfec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a49c51df94156"/>
  </p:sldMasterIdLst>
  <p:sldIdLst>
    <p:sldId xmlns:r="http://schemas.openxmlformats.org/officeDocument/2006/relationships" id="256" r:id="R74d7e916fd774e6a"/>
    <p:sldId xmlns:r="http://schemas.openxmlformats.org/officeDocument/2006/relationships" id="257" r:id="Recbb5f51575d42e2"/>
    <p:sldId xmlns:r="http://schemas.openxmlformats.org/officeDocument/2006/relationships" id="258" r:id="Ra717185e00954b1f"/>
    <p:sldId xmlns:r="http://schemas.openxmlformats.org/officeDocument/2006/relationships" id="259" r:id="R8486894d0ebd43c3"/>
    <p:sldId xmlns:r="http://schemas.openxmlformats.org/officeDocument/2006/relationships" id="260" r:id="Re046617e284a409c"/>
    <p:sldId xmlns:r="http://schemas.openxmlformats.org/officeDocument/2006/relationships" id="261" r:id="R8f835d23b4334a11"/>
    <p:sldId xmlns:r="http://schemas.openxmlformats.org/officeDocument/2006/relationships" id="262" r:id="R79ec510ac099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a49c51df94156" /><Relationship Type="http://schemas.openxmlformats.org/officeDocument/2006/relationships/slide" Target="/ppt/slides/slide1.xml" Id="R74d7e916fd774e6a" /><Relationship Type="http://schemas.openxmlformats.org/officeDocument/2006/relationships/slide" Target="/ppt/slides/slide2.xml" Id="Recbb5f51575d42e2" /><Relationship Type="http://schemas.openxmlformats.org/officeDocument/2006/relationships/slide" Target="/ppt/slides/slide3.xml" Id="Ra717185e00954b1f" /><Relationship Type="http://schemas.openxmlformats.org/officeDocument/2006/relationships/slide" Target="/ppt/slides/slide4.xml" Id="R8486894d0ebd43c3" /><Relationship Type="http://schemas.openxmlformats.org/officeDocument/2006/relationships/slide" Target="/ppt/slides/slide5.xml" Id="Re046617e284a409c" /><Relationship Type="http://schemas.openxmlformats.org/officeDocument/2006/relationships/slide" Target="/ppt/slides/slide6.xml" Id="R8f835d23b4334a11" /><Relationship Type="http://schemas.openxmlformats.org/officeDocument/2006/relationships/slide" Target="/ppt/slides/slide7.xml" Id="R79ec510ac099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93b5ac5ca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7c45a403e4efa" /><Relationship Type="http://schemas.openxmlformats.org/officeDocument/2006/relationships/theme" Target="/ppt/slideMasters/theme/theme1.xml" Id="Rd5fd39e6d6ee44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7c45a403e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c599b68f242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5e92c91fc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4c68d7553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f64c1cd0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b48281c7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af53016c0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1333b5dfd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TATOOINE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TATOOINE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430 686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ERIK GUNDERSEN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 FAGERLI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Ellefsens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