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2e4aa497a47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1d181e8e6447c"/>
  </p:sldMasterIdLst>
  <p:sldIdLst>
    <p:sldId xmlns:r="http://schemas.openxmlformats.org/officeDocument/2006/relationships" id="256" r:id="R7f89bff640554025"/>
    <p:sldId xmlns:r="http://schemas.openxmlformats.org/officeDocument/2006/relationships" id="257" r:id="Rfc9bcc581bbc4302"/>
    <p:sldId xmlns:r="http://schemas.openxmlformats.org/officeDocument/2006/relationships" id="258" r:id="R39f1d851af344088"/>
    <p:sldId xmlns:r="http://schemas.openxmlformats.org/officeDocument/2006/relationships" id="259" r:id="R36b332edca714597"/>
    <p:sldId xmlns:r="http://schemas.openxmlformats.org/officeDocument/2006/relationships" id="260" r:id="R6986cee00a9a4838"/>
    <p:sldId xmlns:r="http://schemas.openxmlformats.org/officeDocument/2006/relationships" id="261" r:id="R8e6980ed49574828"/>
    <p:sldId xmlns:r="http://schemas.openxmlformats.org/officeDocument/2006/relationships" id="262" r:id="R31f7afcafcee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1d181e8e6447c" /><Relationship Type="http://schemas.openxmlformats.org/officeDocument/2006/relationships/slide" Target="/ppt/slides/slide1.xml" Id="R7f89bff640554025" /><Relationship Type="http://schemas.openxmlformats.org/officeDocument/2006/relationships/slide" Target="/ppt/slides/slide2.xml" Id="Rfc9bcc581bbc4302" /><Relationship Type="http://schemas.openxmlformats.org/officeDocument/2006/relationships/slide" Target="/ppt/slides/slide3.xml" Id="R39f1d851af344088" /><Relationship Type="http://schemas.openxmlformats.org/officeDocument/2006/relationships/slide" Target="/ppt/slides/slide4.xml" Id="R36b332edca714597" /><Relationship Type="http://schemas.openxmlformats.org/officeDocument/2006/relationships/slide" Target="/ppt/slides/slide5.xml" Id="R6986cee00a9a4838" /><Relationship Type="http://schemas.openxmlformats.org/officeDocument/2006/relationships/slide" Target="/ppt/slides/slide6.xml" Id="R8e6980ed49574828" /><Relationship Type="http://schemas.openxmlformats.org/officeDocument/2006/relationships/slide" Target="/ppt/slides/slide7.xml" Id="R31f7afcafcee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39860c775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5d80ecd74696" /><Relationship Type="http://schemas.openxmlformats.org/officeDocument/2006/relationships/theme" Target="/ppt/slideMasters/theme/theme1.xml" Id="Re9cf5cde2d17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7d5d80ecd7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83dd9139e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b6103e580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1d59d788e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18ff5f924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a92addd1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7f98bdda9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d56a02f27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