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b6338a71f1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f6111902a042b8"/>
  </p:sldMasterIdLst>
  <p:sldIdLst>
    <p:sldId xmlns:r="http://schemas.openxmlformats.org/officeDocument/2006/relationships" id="256" r:id="R01d9b67b32574bfa"/>
    <p:sldId xmlns:r="http://schemas.openxmlformats.org/officeDocument/2006/relationships" id="257" r:id="R70a511c2dae34565"/>
    <p:sldId xmlns:r="http://schemas.openxmlformats.org/officeDocument/2006/relationships" id="258" r:id="R3357cf564adb4f0e"/>
    <p:sldId xmlns:r="http://schemas.openxmlformats.org/officeDocument/2006/relationships" id="259" r:id="Ra3c94d331e3c41a3"/>
    <p:sldId xmlns:r="http://schemas.openxmlformats.org/officeDocument/2006/relationships" id="260" r:id="R7dbbb84d4395459a"/>
    <p:sldId xmlns:r="http://schemas.openxmlformats.org/officeDocument/2006/relationships" id="261" r:id="R6ddde1a538014b44"/>
    <p:sldId xmlns:r="http://schemas.openxmlformats.org/officeDocument/2006/relationships" id="262" r:id="R72ead8fa41bb4f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6111902a042b8" /><Relationship Type="http://schemas.openxmlformats.org/officeDocument/2006/relationships/slide" Target="/ppt/slides/slide1.xml" Id="R01d9b67b32574bfa" /><Relationship Type="http://schemas.openxmlformats.org/officeDocument/2006/relationships/slide" Target="/ppt/slides/slide2.xml" Id="R70a511c2dae34565" /><Relationship Type="http://schemas.openxmlformats.org/officeDocument/2006/relationships/slide" Target="/ppt/slides/slide3.xml" Id="R3357cf564adb4f0e" /><Relationship Type="http://schemas.openxmlformats.org/officeDocument/2006/relationships/slide" Target="/ppt/slides/slide4.xml" Id="Ra3c94d331e3c41a3" /><Relationship Type="http://schemas.openxmlformats.org/officeDocument/2006/relationships/slide" Target="/ppt/slides/slide5.xml" Id="R7dbbb84d4395459a" /><Relationship Type="http://schemas.openxmlformats.org/officeDocument/2006/relationships/slide" Target="/ppt/slides/slide6.xml" Id="R6ddde1a538014b44" /><Relationship Type="http://schemas.openxmlformats.org/officeDocument/2006/relationships/slide" Target="/ppt/slides/slide7.xml" Id="R72ead8fa41bb4f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e8753a44a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ff0dd4a6f4dd1" /><Relationship Type="http://schemas.openxmlformats.org/officeDocument/2006/relationships/theme" Target="/ppt/slideMasters/theme/theme1.xml" Id="R3cfcba2a7f8e4b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fff0dd4a6f4d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532becc4146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8380f6f274d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69e75872e4c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c8099c0f947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f9d76f8b943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7af181c814a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c5240d9b847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