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54e4e2b5db46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7b8d4e287e4799"/>
  </p:sldMasterIdLst>
  <p:sldIdLst>
    <p:sldId xmlns:r="http://schemas.openxmlformats.org/officeDocument/2006/relationships" id="256" r:id="R5e24d44397e34269"/>
    <p:sldId xmlns:r="http://schemas.openxmlformats.org/officeDocument/2006/relationships" id="257" r:id="R1cc0829283a54773"/>
    <p:sldId xmlns:r="http://schemas.openxmlformats.org/officeDocument/2006/relationships" id="258" r:id="R9f0f6783ddb0432d"/>
    <p:sldId xmlns:r="http://schemas.openxmlformats.org/officeDocument/2006/relationships" id="259" r:id="Rc8b2c8a819d04f8e"/>
    <p:sldId xmlns:r="http://schemas.openxmlformats.org/officeDocument/2006/relationships" id="260" r:id="Raad9f24da7fc48a4"/>
    <p:sldId xmlns:r="http://schemas.openxmlformats.org/officeDocument/2006/relationships" id="261" r:id="R0a5f1ad4b7224e8b"/>
    <p:sldId xmlns:r="http://schemas.openxmlformats.org/officeDocument/2006/relationships" id="262" r:id="R76840f3e270a4e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b8d4e287e4799" /><Relationship Type="http://schemas.openxmlformats.org/officeDocument/2006/relationships/slide" Target="/ppt/slides/slide1.xml" Id="R5e24d44397e34269" /><Relationship Type="http://schemas.openxmlformats.org/officeDocument/2006/relationships/slide" Target="/ppt/slides/slide2.xml" Id="R1cc0829283a54773" /><Relationship Type="http://schemas.openxmlformats.org/officeDocument/2006/relationships/slide" Target="/ppt/slides/slide3.xml" Id="R9f0f6783ddb0432d" /><Relationship Type="http://schemas.openxmlformats.org/officeDocument/2006/relationships/slide" Target="/ppt/slides/slide4.xml" Id="Rc8b2c8a819d04f8e" /><Relationship Type="http://schemas.openxmlformats.org/officeDocument/2006/relationships/slide" Target="/ppt/slides/slide5.xml" Id="Raad9f24da7fc48a4" /><Relationship Type="http://schemas.openxmlformats.org/officeDocument/2006/relationships/slide" Target="/ppt/slides/slide6.xml" Id="R0a5f1ad4b7224e8b" /><Relationship Type="http://schemas.openxmlformats.org/officeDocument/2006/relationships/slide" Target="/ppt/slides/slide7.xml" Id="R76840f3e270a4e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667d82d1f4a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abe08fc1c4d10" /><Relationship Type="http://schemas.openxmlformats.org/officeDocument/2006/relationships/theme" Target="/ppt/slideMasters/theme/theme1.xml" Id="R5a558c695b6e4b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cabe08fc1c4d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fdb354bca4c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ec25c68d345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f85dc5edd40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37e7bae0440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ea33d799641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a1e3e6fea43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73cc454d342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EGERSUND HAGESENTER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EGERSUND HAGESENTER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18 043 795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2 992 525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2 493 829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8 668 004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14 750 305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HEDERA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Vingårdsveien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915 016 421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HAGESENTER AS</a:t>
            </a:r>
          </a:p>
        </p:txBody>
      </p:sp>
    </p:spTree>
  </p:cSld>
  <p:clrMapOvr>
    <a:masterClrMapping xmlns:a="http://schemas.openxmlformats.org/drawingml/2006/main"/>
  </p:clrMapOvr>
</p:sld>
</file>