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b0fdbe54d4e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fb0448e5cb466e"/>
  </p:sldMasterIdLst>
  <p:sldIdLst>
    <p:sldId xmlns:r="http://schemas.openxmlformats.org/officeDocument/2006/relationships" id="256" r:id="R51a1e94e8a594a3a"/>
    <p:sldId xmlns:r="http://schemas.openxmlformats.org/officeDocument/2006/relationships" id="257" r:id="R51c28bf14ab042e9"/>
    <p:sldId xmlns:r="http://schemas.openxmlformats.org/officeDocument/2006/relationships" id="258" r:id="Rf35c9f930ac942ef"/>
    <p:sldId xmlns:r="http://schemas.openxmlformats.org/officeDocument/2006/relationships" id="259" r:id="R7507df6cb1414234"/>
    <p:sldId xmlns:r="http://schemas.openxmlformats.org/officeDocument/2006/relationships" id="260" r:id="R1b1d212ea1de4297"/>
    <p:sldId xmlns:r="http://schemas.openxmlformats.org/officeDocument/2006/relationships" id="261" r:id="R88b62e8571db48bc"/>
    <p:sldId xmlns:r="http://schemas.openxmlformats.org/officeDocument/2006/relationships" id="262" r:id="R5c72fe04cbc2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b0448e5cb466e" /><Relationship Type="http://schemas.openxmlformats.org/officeDocument/2006/relationships/slide" Target="/ppt/slides/slide1.xml" Id="R51a1e94e8a594a3a" /><Relationship Type="http://schemas.openxmlformats.org/officeDocument/2006/relationships/slide" Target="/ppt/slides/slide2.xml" Id="R51c28bf14ab042e9" /><Relationship Type="http://schemas.openxmlformats.org/officeDocument/2006/relationships/slide" Target="/ppt/slides/slide3.xml" Id="Rf35c9f930ac942ef" /><Relationship Type="http://schemas.openxmlformats.org/officeDocument/2006/relationships/slide" Target="/ppt/slides/slide4.xml" Id="R7507df6cb1414234" /><Relationship Type="http://schemas.openxmlformats.org/officeDocument/2006/relationships/slide" Target="/ppt/slides/slide5.xml" Id="R1b1d212ea1de4297" /><Relationship Type="http://schemas.openxmlformats.org/officeDocument/2006/relationships/slide" Target="/ppt/slides/slide6.xml" Id="R88b62e8571db48bc" /><Relationship Type="http://schemas.openxmlformats.org/officeDocument/2006/relationships/slide" Target="/ppt/slides/slide7.xml" Id="R5c72fe04cbc2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0c5586429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c918478864bf5" /><Relationship Type="http://schemas.openxmlformats.org/officeDocument/2006/relationships/theme" Target="/ppt/slideMasters/theme/theme1.xml" Id="R3e6d9e0fe93d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7c918478864b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6b49e02ee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5554cca4147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44fd57ac6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15d34949742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106ec045b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f7e0c16924d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2c9b8fd06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