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d9ad4ddf364a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ec311cd3df433a"/>
  </p:sldMasterIdLst>
  <p:sldIdLst>
    <p:sldId xmlns:r="http://schemas.openxmlformats.org/officeDocument/2006/relationships" id="256" r:id="R4111c4ea519f4b45"/>
    <p:sldId xmlns:r="http://schemas.openxmlformats.org/officeDocument/2006/relationships" id="257" r:id="R365b4679b9fd4fd5"/>
    <p:sldId xmlns:r="http://schemas.openxmlformats.org/officeDocument/2006/relationships" id="258" r:id="R1150a8287c7d46aa"/>
    <p:sldId xmlns:r="http://schemas.openxmlformats.org/officeDocument/2006/relationships" id="259" r:id="R2e9ae8d6a0994f33"/>
    <p:sldId xmlns:r="http://schemas.openxmlformats.org/officeDocument/2006/relationships" id="260" r:id="Rdebbce0d3ff84a46"/>
    <p:sldId xmlns:r="http://schemas.openxmlformats.org/officeDocument/2006/relationships" id="261" r:id="Ra6dee499d1944f84"/>
    <p:sldId xmlns:r="http://schemas.openxmlformats.org/officeDocument/2006/relationships" id="262" r:id="R286b67d068f445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ec311cd3df433a" /><Relationship Type="http://schemas.openxmlformats.org/officeDocument/2006/relationships/slide" Target="/ppt/slides/slide1.xml" Id="R4111c4ea519f4b45" /><Relationship Type="http://schemas.openxmlformats.org/officeDocument/2006/relationships/slide" Target="/ppt/slides/slide2.xml" Id="R365b4679b9fd4fd5" /><Relationship Type="http://schemas.openxmlformats.org/officeDocument/2006/relationships/slide" Target="/ppt/slides/slide3.xml" Id="R1150a8287c7d46aa" /><Relationship Type="http://schemas.openxmlformats.org/officeDocument/2006/relationships/slide" Target="/ppt/slides/slide4.xml" Id="R2e9ae8d6a0994f33" /><Relationship Type="http://schemas.openxmlformats.org/officeDocument/2006/relationships/slide" Target="/ppt/slides/slide5.xml" Id="Rdebbce0d3ff84a46" /><Relationship Type="http://schemas.openxmlformats.org/officeDocument/2006/relationships/slide" Target="/ppt/slides/slide6.xml" Id="Ra6dee499d1944f84" /><Relationship Type="http://schemas.openxmlformats.org/officeDocument/2006/relationships/slide" Target="/ppt/slides/slide7.xml" Id="R286b67d068f445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82963795d04a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fd9314b6b4034" /><Relationship Type="http://schemas.openxmlformats.org/officeDocument/2006/relationships/theme" Target="/ppt/slideMasters/theme/theme1.xml" Id="R876eb897d9b441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bfd9314b6b40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dba7356d04e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f8db8b5d842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9d96f0dd641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94d466ceb41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6653e16e946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d8ffd402341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e57c1bcee47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HELGHEIM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HELGHEIM HOLDING AS ble etablert [år] og holder til i Steinsland.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−524 832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99 635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HELGHEIM ATLE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Forland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5379 Steinsland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914 526 310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HOLDING AS</a:t>
            </a:r>
          </a:p>
        </p:txBody>
      </p:sp>
    </p:spTree>
  </p:cSld>
  <p:clrMapOvr>
    <a:masterClrMapping xmlns:a="http://schemas.openxmlformats.org/drawingml/2006/main"/>
  </p:clrMapOvr>
</p:sld>
</file>