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7d2a7599a84e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6308c23a21444e"/>
  </p:sldMasterIdLst>
  <p:sldIdLst>
    <p:sldId xmlns:r="http://schemas.openxmlformats.org/officeDocument/2006/relationships" id="256" r:id="Reaec39cfb286433c"/>
    <p:sldId xmlns:r="http://schemas.openxmlformats.org/officeDocument/2006/relationships" id="257" r:id="R65aaf358a57b4121"/>
    <p:sldId xmlns:r="http://schemas.openxmlformats.org/officeDocument/2006/relationships" id="258" r:id="R971ff976c1144d3a"/>
    <p:sldId xmlns:r="http://schemas.openxmlformats.org/officeDocument/2006/relationships" id="259" r:id="R56548f8dafb24187"/>
    <p:sldId xmlns:r="http://schemas.openxmlformats.org/officeDocument/2006/relationships" id="260" r:id="R22b13d9aedf84ca4"/>
    <p:sldId xmlns:r="http://schemas.openxmlformats.org/officeDocument/2006/relationships" id="261" r:id="R0c1da302077945f9"/>
    <p:sldId xmlns:r="http://schemas.openxmlformats.org/officeDocument/2006/relationships" id="262" r:id="Ra0d0905c73b245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6308c23a21444e" /><Relationship Type="http://schemas.openxmlformats.org/officeDocument/2006/relationships/slide" Target="/ppt/slides/slide1.xml" Id="Reaec39cfb286433c" /><Relationship Type="http://schemas.openxmlformats.org/officeDocument/2006/relationships/slide" Target="/ppt/slides/slide2.xml" Id="R65aaf358a57b4121" /><Relationship Type="http://schemas.openxmlformats.org/officeDocument/2006/relationships/slide" Target="/ppt/slides/slide3.xml" Id="R971ff976c1144d3a" /><Relationship Type="http://schemas.openxmlformats.org/officeDocument/2006/relationships/slide" Target="/ppt/slides/slide4.xml" Id="R56548f8dafb24187" /><Relationship Type="http://schemas.openxmlformats.org/officeDocument/2006/relationships/slide" Target="/ppt/slides/slide5.xml" Id="R22b13d9aedf84ca4" /><Relationship Type="http://schemas.openxmlformats.org/officeDocument/2006/relationships/slide" Target="/ppt/slides/slide6.xml" Id="R0c1da302077945f9" /><Relationship Type="http://schemas.openxmlformats.org/officeDocument/2006/relationships/slide" Target="/ppt/slides/slide7.xml" Id="Ra0d0905c73b245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c663a1e9b94c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72634ae5a47fc" /><Relationship Type="http://schemas.openxmlformats.org/officeDocument/2006/relationships/theme" Target="/ppt/slideMasters/theme/theme1.xml" Id="Re07de8d78aa543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d72634ae5a47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01c5a990848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21cd3b44249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4bee74bd342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6006acd4b4c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c541932c440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8d373a8f648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aeff6e57945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ble etablert [år] og holder til i Kabelvåg.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595 935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630 407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23 478 744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32 807 040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49,3 %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GUNNAR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ROLF KÅRE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BJØRKEDAL MARIANN HELEN L  –  12,3 %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1,5 %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