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6d68da708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df04b61144fd0"/>
  </p:sldMasterIdLst>
  <p:sldIdLst>
    <p:sldId xmlns:r="http://schemas.openxmlformats.org/officeDocument/2006/relationships" id="256" r:id="Rdbf6665b0a9d4332"/>
    <p:sldId xmlns:r="http://schemas.openxmlformats.org/officeDocument/2006/relationships" id="257" r:id="R82357eca2cdf4f7a"/>
    <p:sldId xmlns:r="http://schemas.openxmlformats.org/officeDocument/2006/relationships" id="258" r:id="R06fcbf2fc67f4c64"/>
    <p:sldId xmlns:r="http://schemas.openxmlformats.org/officeDocument/2006/relationships" id="259" r:id="Rea525e5cb07c4e9a"/>
    <p:sldId xmlns:r="http://schemas.openxmlformats.org/officeDocument/2006/relationships" id="260" r:id="R4e17744b96134334"/>
    <p:sldId xmlns:r="http://schemas.openxmlformats.org/officeDocument/2006/relationships" id="261" r:id="Rcdee06064ad84e98"/>
    <p:sldId xmlns:r="http://schemas.openxmlformats.org/officeDocument/2006/relationships" id="262" r:id="R6ed9289e934b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df04b61144fd0" /><Relationship Type="http://schemas.openxmlformats.org/officeDocument/2006/relationships/slide" Target="/ppt/slides/slide1.xml" Id="Rdbf6665b0a9d4332" /><Relationship Type="http://schemas.openxmlformats.org/officeDocument/2006/relationships/slide" Target="/ppt/slides/slide2.xml" Id="R82357eca2cdf4f7a" /><Relationship Type="http://schemas.openxmlformats.org/officeDocument/2006/relationships/slide" Target="/ppt/slides/slide3.xml" Id="R06fcbf2fc67f4c64" /><Relationship Type="http://schemas.openxmlformats.org/officeDocument/2006/relationships/slide" Target="/ppt/slides/slide4.xml" Id="Rea525e5cb07c4e9a" /><Relationship Type="http://schemas.openxmlformats.org/officeDocument/2006/relationships/slide" Target="/ppt/slides/slide5.xml" Id="R4e17744b96134334" /><Relationship Type="http://schemas.openxmlformats.org/officeDocument/2006/relationships/slide" Target="/ppt/slides/slide6.xml" Id="Rcdee06064ad84e98" /><Relationship Type="http://schemas.openxmlformats.org/officeDocument/2006/relationships/slide" Target="/ppt/slides/slide7.xml" Id="R6ed9289e934b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82836d3734d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9e13627074b95" /><Relationship Type="http://schemas.openxmlformats.org/officeDocument/2006/relationships/theme" Target="/ppt/slideMasters/theme/theme1.xml" Id="Rd49f5031020f47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9e1362707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a99df956e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3acee6fc2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459e986ca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9697a99de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5b22e33e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6c7ab0af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296c5657449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