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ae1b5f796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e7a04bfce4767"/>
  </p:sldMasterIdLst>
  <p:sldIdLst>
    <p:sldId xmlns:r="http://schemas.openxmlformats.org/officeDocument/2006/relationships" id="256" r:id="R3f0ab2b6ac384ec6"/>
    <p:sldId xmlns:r="http://schemas.openxmlformats.org/officeDocument/2006/relationships" id="257" r:id="Rd0620e0cfa544c63"/>
    <p:sldId xmlns:r="http://schemas.openxmlformats.org/officeDocument/2006/relationships" id="258" r:id="Rd17ecea59c2e4aa6"/>
    <p:sldId xmlns:r="http://schemas.openxmlformats.org/officeDocument/2006/relationships" id="259" r:id="R1d12cf76e69f4198"/>
    <p:sldId xmlns:r="http://schemas.openxmlformats.org/officeDocument/2006/relationships" id="260" r:id="R48c6f30fba2c447c"/>
    <p:sldId xmlns:r="http://schemas.openxmlformats.org/officeDocument/2006/relationships" id="261" r:id="R4459d17322d7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e7a04bfce4767" /><Relationship Type="http://schemas.openxmlformats.org/officeDocument/2006/relationships/slide" Target="/ppt/slides/slide1.xml" Id="R3f0ab2b6ac384ec6" /><Relationship Type="http://schemas.openxmlformats.org/officeDocument/2006/relationships/slide" Target="/ppt/slides/slide2.xml" Id="Rd0620e0cfa544c63" /><Relationship Type="http://schemas.openxmlformats.org/officeDocument/2006/relationships/slide" Target="/ppt/slides/slide3.xml" Id="Rd17ecea59c2e4aa6" /><Relationship Type="http://schemas.openxmlformats.org/officeDocument/2006/relationships/slide" Target="/ppt/slides/slide4.xml" Id="R1d12cf76e69f4198" /><Relationship Type="http://schemas.openxmlformats.org/officeDocument/2006/relationships/slide" Target="/ppt/slides/slide5.xml" Id="R48c6f30fba2c447c" /><Relationship Type="http://schemas.openxmlformats.org/officeDocument/2006/relationships/slide" Target="/ppt/slides/slide6.xml" Id="R4459d17322d7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2821c2b78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0807522944585" /><Relationship Type="http://schemas.openxmlformats.org/officeDocument/2006/relationships/theme" Target="/ppt/slideMasters/theme/theme1.xml" Id="R3846935368e2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080752294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3c93fcf7d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d2915b5e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150ed1776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c0ae2a1942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bf1e8ecaa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72e0d169d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