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db1b4ca2e242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1bda4ee62f4d02"/>
  </p:sldMasterIdLst>
  <p:sldIdLst>
    <p:sldId xmlns:r="http://schemas.openxmlformats.org/officeDocument/2006/relationships" id="256" r:id="Rabb68468a38f4ba9"/>
    <p:sldId xmlns:r="http://schemas.openxmlformats.org/officeDocument/2006/relationships" id="257" r:id="R294c33af58e54fac"/>
    <p:sldId xmlns:r="http://schemas.openxmlformats.org/officeDocument/2006/relationships" id="258" r:id="Rea9ad29dcf53434c"/>
    <p:sldId xmlns:r="http://schemas.openxmlformats.org/officeDocument/2006/relationships" id="259" r:id="R2becae77b0c24703"/>
    <p:sldId xmlns:r="http://schemas.openxmlformats.org/officeDocument/2006/relationships" id="260" r:id="R404f635a1c0c4115"/>
    <p:sldId xmlns:r="http://schemas.openxmlformats.org/officeDocument/2006/relationships" id="261" r:id="Raff7a12371a54990"/>
    <p:sldId xmlns:r="http://schemas.openxmlformats.org/officeDocument/2006/relationships" id="262" r:id="Rf34993e8afbb41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1bda4ee62f4d02" /><Relationship Type="http://schemas.openxmlformats.org/officeDocument/2006/relationships/slide" Target="/ppt/slides/slide1.xml" Id="Rabb68468a38f4ba9" /><Relationship Type="http://schemas.openxmlformats.org/officeDocument/2006/relationships/slide" Target="/ppt/slides/slide2.xml" Id="R294c33af58e54fac" /><Relationship Type="http://schemas.openxmlformats.org/officeDocument/2006/relationships/slide" Target="/ppt/slides/slide3.xml" Id="Rea9ad29dcf53434c" /><Relationship Type="http://schemas.openxmlformats.org/officeDocument/2006/relationships/slide" Target="/ppt/slides/slide4.xml" Id="R2becae77b0c24703" /><Relationship Type="http://schemas.openxmlformats.org/officeDocument/2006/relationships/slide" Target="/ppt/slides/slide5.xml" Id="R404f635a1c0c4115" /><Relationship Type="http://schemas.openxmlformats.org/officeDocument/2006/relationships/slide" Target="/ppt/slides/slide6.xml" Id="Raff7a12371a54990" /><Relationship Type="http://schemas.openxmlformats.org/officeDocument/2006/relationships/slide" Target="/ppt/slides/slide7.xml" Id="Rf34993e8afbb41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eccc9dc1d46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5fe8186f54257" /><Relationship Type="http://schemas.openxmlformats.org/officeDocument/2006/relationships/theme" Target="/ppt/slideMasters/theme/theme1.xml" Id="Rad804388fe1142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65fe8186f5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a1a018aa1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95085ab58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726c98664a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804755217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73f709c004c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9b65cb56949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1664c50d4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ISIPISI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ISIPISI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14 658 619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3 144 657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THOR ANDREW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KRANGAZ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HERMANSEN MORTEN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Frederik Stangs gate 14E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www.isipisi.no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913 962 621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ISIPISI AS</a:t>
            </a:r>
          </a:p>
        </p:txBody>
      </p:sp>
    </p:spTree>
  </p:cSld>
  <p:clrMapOvr>
    <a:masterClrMapping xmlns:a="http://schemas.openxmlformats.org/drawingml/2006/main"/>
  </p:clrMapOvr>
</p:sld>
</file>