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a6cde42cc5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959ce3e8454bd0"/>
  </p:sldMasterIdLst>
  <p:sldIdLst>
    <p:sldId xmlns:r="http://schemas.openxmlformats.org/officeDocument/2006/relationships" id="256" r:id="R9147f4297f244f0c"/>
    <p:sldId xmlns:r="http://schemas.openxmlformats.org/officeDocument/2006/relationships" id="257" r:id="R2cfdf27db4ac4296"/>
    <p:sldId xmlns:r="http://schemas.openxmlformats.org/officeDocument/2006/relationships" id="258" r:id="R5699c7648e3b410e"/>
    <p:sldId xmlns:r="http://schemas.openxmlformats.org/officeDocument/2006/relationships" id="259" r:id="R6c1638ee11ca4a6e"/>
    <p:sldId xmlns:r="http://schemas.openxmlformats.org/officeDocument/2006/relationships" id="260" r:id="R4e99e19db44043d3"/>
    <p:sldId xmlns:r="http://schemas.openxmlformats.org/officeDocument/2006/relationships" id="261" r:id="R0fa023303d8649c7"/>
    <p:sldId xmlns:r="http://schemas.openxmlformats.org/officeDocument/2006/relationships" id="262" r:id="R7f87bb1ce9d04b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59ce3e8454bd0" /><Relationship Type="http://schemas.openxmlformats.org/officeDocument/2006/relationships/slide" Target="/ppt/slides/slide1.xml" Id="R9147f4297f244f0c" /><Relationship Type="http://schemas.openxmlformats.org/officeDocument/2006/relationships/slide" Target="/ppt/slides/slide2.xml" Id="R2cfdf27db4ac4296" /><Relationship Type="http://schemas.openxmlformats.org/officeDocument/2006/relationships/slide" Target="/ppt/slides/slide3.xml" Id="R5699c7648e3b410e" /><Relationship Type="http://schemas.openxmlformats.org/officeDocument/2006/relationships/slide" Target="/ppt/slides/slide4.xml" Id="R6c1638ee11ca4a6e" /><Relationship Type="http://schemas.openxmlformats.org/officeDocument/2006/relationships/slide" Target="/ppt/slides/slide5.xml" Id="R4e99e19db44043d3" /><Relationship Type="http://schemas.openxmlformats.org/officeDocument/2006/relationships/slide" Target="/ppt/slides/slide6.xml" Id="R0fa023303d8649c7" /><Relationship Type="http://schemas.openxmlformats.org/officeDocument/2006/relationships/slide" Target="/ppt/slides/slide7.xml" Id="R7f87bb1ce9d04b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0aa02ab54f4e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13683d6b140d9" /><Relationship Type="http://schemas.openxmlformats.org/officeDocument/2006/relationships/theme" Target="/ppt/slideMasters/theme/theme1.xml" Id="Ra7f683d90ff04c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213683d6b1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69facaa6945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659515d0f45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a4b69ff7248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407ba7fe7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cd71638f344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2a1a081f34d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c08eceae74d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