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0301e6ab1543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21c76b09144183"/>
  </p:sldMasterIdLst>
  <p:sldIdLst>
    <p:sldId xmlns:r="http://schemas.openxmlformats.org/officeDocument/2006/relationships" id="256" r:id="R545c9b90c3fc414a"/>
    <p:sldId xmlns:r="http://schemas.openxmlformats.org/officeDocument/2006/relationships" id="257" r:id="R0c8ae17069f0452b"/>
    <p:sldId xmlns:r="http://schemas.openxmlformats.org/officeDocument/2006/relationships" id="258" r:id="R4608e6e792bf48e8"/>
    <p:sldId xmlns:r="http://schemas.openxmlformats.org/officeDocument/2006/relationships" id="259" r:id="Ra41ecccf34004e12"/>
    <p:sldId xmlns:r="http://schemas.openxmlformats.org/officeDocument/2006/relationships" id="260" r:id="R24106658a2e74b28"/>
    <p:sldId xmlns:r="http://schemas.openxmlformats.org/officeDocument/2006/relationships" id="261" r:id="R56cbf0a655104e24"/>
    <p:sldId xmlns:r="http://schemas.openxmlformats.org/officeDocument/2006/relationships" id="262" r:id="R75bf7d748072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21c76b09144183" /><Relationship Type="http://schemas.openxmlformats.org/officeDocument/2006/relationships/slide" Target="/ppt/slides/slide1.xml" Id="R545c9b90c3fc414a" /><Relationship Type="http://schemas.openxmlformats.org/officeDocument/2006/relationships/slide" Target="/ppt/slides/slide2.xml" Id="R0c8ae17069f0452b" /><Relationship Type="http://schemas.openxmlformats.org/officeDocument/2006/relationships/slide" Target="/ppt/slides/slide3.xml" Id="R4608e6e792bf48e8" /><Relationship Type="http://schemas.openxmlformats.org/officeDocument/2006/relationships/slide" Target="/ppt/slides/slide4.xml" Id="Ra41ecccf34004e12" /><Relationship Type="http://schemas.openxmlformats.org/officeDocument/2006/relationships/slide" Target="/ppt/slides/slide5.xml" Id="R24106658a2e74b28" /><Relationship Type="http://schemas.openxmlformats.org/officeDocument/2006/relationships/slide" Target="/ppt/slides/slide6.xml" Id="R56cbf0a655104e24" /><Relationship Type="http://schemas.openxmlformats.org/officeDocument/2006/relationships/slide" Target="/ppt/slides/slide7.xml" Id="R75bf7d748072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f4e615a0174d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08ee3166b41d0" /><Relationship Type="http://schemas.openxmlformats.org/officeDocument/2006/relationships/theme" Target="/ppt/slideMasters/theme/theme1.xml" Id="Rf728225c09a54d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08ee3166b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a0c13dbd4e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723c59c2e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7394ed5aa4c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c4a6e978545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913883e22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0c5387f7640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62c093d62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AREA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BYGG AS ble etablert [år] og holder til i Melsomvik.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11 512 008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412 972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322 848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2 084 588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6 602 389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AREA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Vadumveien vest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3159 Melsomvik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913 801 547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AREA BYGG AS</a:t>
            </a:r>
          </a:p>
        </p:txBody>
      </p:sp>
    </p:spTree>
  </p:cSld>
  <p:clrMapOvr>
    <a:masterClrMapping xmlns:a="http://schemas.openxmlformats.org/drawingml/2006/main"/>
  </p:clrMapOvr>
</p:sld>
</file>