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a65354dcb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2cea1e9594284"/>
  </p:sldMasterIdLst>
  <p:sldIdLst>
    <p:sldId xmlns:r="http://schemas.openxmlformats.org/officeDocument/2006/relationships" id="256" r:id="R116b1c18cfe64ed3"/>
    <p:sldId xmlns:r="http://schemas.openxmlformats.org/officeDocument/2006/relationships" id="257" r:id="R4f1f0eff18654b73"/>
    <p:sldId xmlns:r="http://schemas.openxmlformats.org/officeDocument/2006/relationships" id="258" r:id="Re6ca0efc09924ebc"/>
    <p:sldId xmlns:r="http://schemas.openxmlformats.org/officeDocument/2006/relationships" id="259" r:id="Rbf9d0f8e4b544d7e"/>
    <p:sldId xmlns:r="http://schemas.openxmlformats.org/officeDocument/2006/relationships" id="260" r:id="R4c3b91678b674717"/>
    <p:sldId xmlns:r="http://schemas.openxmlformats.org/officeDocument/2006/relationships" id="261" r:id="R50279b66093b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2cea1e9594284" /><Relationship Type="http://schemas.openxmlformats.org/officeDocument/2006/relationships/slide" Target="/ppt/slides/slide1.xml" Id="R116b1c18cfe64ed3" /><Relationship Type="http://schemas.openxmlformats.org/officeDocument/2006/relationships/slide" Target="/ppt/slides/slide2.xml" Id="R4f1f0eff18654b73" /><Relationship Type="http://schemas.openxmlformats.org/officeDocument/2006/relationships/slide" Target="/ppt/slides/slide3.xml" Id="Re6ca0efc09924ebc" /><Relationship Type="http://schemas.openxmlformats.org/officeDocument/2006/relationships/slide" Target="/ppt/slides/slide4.xml" Id="Rbf9d0f8e4b544d7e" /><Relationship Type="http://schemas.openxmlformats.org/officeDocument/2006/relationships/slide" Target="/ppt/slides/slide5.xml" Id="R4c3b91678b674717" /><Relationship Type="http://schemas.openxmlformats.org/officeDocument/2006/relationships/slide" Target="/ppt/slides/slide6.xml" Id="R50279b66093b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c182a8c3f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e5afa546046c4" /><Relationship Type="http://schemas.openxmlformats.org/officeDocument/2006/relationships/theme" Target="/ppt/slideMasters/theme/theme1.xml" Id="R575800910768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e5afa5460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52d2e8b1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bb1336ece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de3bc9db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2dda4919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11d3df8b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11ae989a7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