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155343cd5b45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2e106c3b0e4006"/>
  </p:sldMasterIdLst>
  <p:sldIdLst>
    <p:sldId xmlns:r="http://schemas.openxmlformats.org/officeDocument/2006/relationships" id="256" r:id="R9596741a86d24429"/>
    <p:sldId xmlns:r="http://schemas.openxmlformats.org/officeDocument/2006/relationships" id="257" r:id="R81e3933723574d0c"/>
    <p:sldId xmlns:r="http://schemas.openxmlformats.org/officeDocument/2006/relationships" id="258" r:id="R81747237e2894274"/>
    <p:sldId xmlns:r="http://schemas.openxmlformats.org/officeDocument/2006/relationships" id="259" r:id="Rbffb3c3f72ee4e46"/>
    <p:sldId xmlns:r="http://schemas.openxmlformats.org/officeDocument/2006/relationships" id="260" r:id="R344c958917134564"/>
    <p:sldId xmlns:r="http://schemas.openxmlformats.org/officeDocument/2006/relationships" id="261" r:id="R7eb1d9d2f7184eac"/>
    <p:sldId xmlns:r="http://schemas.openxmlformats.org/officeDocument/2006/relationships" id="262" r:id="Re4357a1ab31b43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e106c3b0e4006" /><Relationship Type="http://schemas.openxmlformats.org/officeDocument/2006/relationships/slide" Target="/ppt/slides/slide1.xml" Id="R9596741a86d24429" /><Relationship Type="http://schemas.openxmlformats.org/officeDocument/2006/relationships/slide" Target="/ppt/slides/slide2.xml" Id="R81e3933723574d0c" /><Relationship Type="http://schemas.openxmlformats.org/officeDocument/2006/relationships/slide" Target="/ppt/slides/slide3.xml" Id="R81747237e2894274" /><Relationship Type="http://schemas.openxmlformats.org/officeDocument/2006/relationships/slide" Target="/ppt/slides/slide4.xml" Id="Rbffb3c3f72ee4e46" /><Relationship Type="http://schemas.openxmlformats.org/officeDocument/2006/relationships/slide" Target="/ppt/slides/slide5.xml" Id="R344c958917134564" /><Relationship Type="http://schemas.openxmlformats.org/officeDocument/2006/relationships/slide" Target="/ppt/slides/slide6.xml" Id="R7eb1d9d2f7184eac" /><Relationship Type="http://schemas.openxmlformats.org/officeDocument/2006/relationships/slide" Target="/ppt/slides/slide7.xml" Id="Re4357a1ab31b43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252b82e53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b52aadb084f5d" /><Relationship Type="http://schemas.openxmlformats.org/officeDocument/2006/relationships/theme" Target="/ppt/slideMasters/theme/theme1.xml" Id="Ra483510d8584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ab52aadb08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d6bfc8748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02bd9ca34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6fac06140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accbdf1f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b9bb9b17d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bf49c8a1d46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459ef94154c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