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2248785f444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6be5cbd104dd4"/>
  </p:sldMasterIdLst>
  <p:sldIdLst>
    <p:sldId xmlns:r="http://schemas.openxmlformats.org/officeDocument/2006/relationships" id="256" r:id="R8057036b905847e0"/>
    <p:sldId xmlns:r="http://schemas.openxmlformats.org/officeDocument/2006/relationships" id="257" r:id="R1efb22c775ba4efb"/>
    <p:sldId xmlns:r="http://schemas.openxmlformats.org/officeDocument/2006/relationships" id="258" r:id="Ra28708c431ce4462"/>
    <p:sldId xmlns:r="http://schemas.openxmlformats.org/officeDocument/2006/relationships" id="259" r:id="R0ba8b6126d864fd6"/>
    <p:sldId xmlns:r="http://schemas.openxmlformats.org/officeDocument/2006/relationships" id="260" r:id="R337a813361824a09"/>
    <p:sldId xmlns:r="http://schemas.openxmlformats.org/officeDocument/2006/relationships" id="261" r:id="R9703a31ee526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6be5cbd104dd4" /><Relationship Type="http://schemas.openxmlformats.org/officeDocument/2006/relationships/slide" Target="/ppt/slides/slide1.xml" Id="R8057036b905847e0" /><Relationship Type="http://schemas.openxmlformats.org/officeDocument/2006/relationships/slide" Target="/ppt/slides/slide2.xml" Id="R1efb22c775ba4efb" /><Relationship Type="http://schemas.openxmlformats.org/officeDocument/2006/relationships/slide" Target="/ppt/slides/slide3.xml" Id="Ra28708c431ce4462" /><Relationship Type="http://schemas.openxmlformats.org/officeDocument/2006/relationships/slide" Target="/ppt/slides/slide4.xml" Id="R0ba8b6126d864fd6" /><Relationship Type="http://schemas.openxmlformats.org/officeDocument/2006/relationships/slide" Target="/ppt/slides/slide5.xml" Id="R337a813361824a09" /><Relationship Type="http://schemas.openxmlformats.org/officeDocument/2006/relationships/slide" Target="/ppt/slides/slide6.xml" Id="R9703a31ee526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971fd905b42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d05900bcc40e5" /><Relationship Type="http://schemas.openxmlformats.org/officeDocument/2006/relationships/theme" Target="/ppt/slideMasters/theme/theme1.xml" Id="Rcaef7b941bb946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d05900bcc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cdcff1993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f4d31f5a8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2a031d3e2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92bcba984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e706b3077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baf5dcf9347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