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023e092e1848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f23e4dee936481c"/>
  </p:sldMasterIdLst>
  <p:sldIdLst>
    <p:sldId xmlns:r="http://schemas.openxmlformats.org/officeDocument/2006/relationships" id="256" r:id="Re0f29d48c4bd4481"/>
    <p:sldId xmlns:r="http://schemas.openxmlformats.org/officeDocument/2006/relationships" id="257" r:id="R20cba793a85e43e7"/>
    <p:sldId xmlns:r="http://schemas.openxmlformats.org/officeDocument/2006/relationships" id="258" r:id="R81ca78e6610c420e"/>
    <p:sldId xmlns:r="http://schemas.openxmlformats.org/officeDocument/2006/relationships" id="259" r:id="R2e8614cb704e4c08"/>
    <p:sldId xmlns:r="http://schemas.openxmlformats.org/officeDocument/2006/relationships" id="260" r:id="R588075d987f44d4f"/>
    <p:sldId xmlns:r="http://schemas.openxmlformats.org/officeDocument/2006/relationships" id="261" r:id="R09cd8228fcc940f1"/>
    <p:sldId xmlns:r="http://schemas.openxmlformats.org/officeDocument/2006/relationships" id="262" r:id="Reb12519688904ae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f23e4dee936481c" /><Relationship Type="http://schemas.openxmlformats.org/officeDocument/2006/relationships/slide" Target="/ppt/slides/slide1.xml" Id="Re0f29d48c4bd4481" /><Relationship Type="http://schemas.openxmlformats.org/officeDocument/2006/relationships/slide" Target="/ppt/slides/slide2.xml" Id="R20cba793a85e43e7" /><Relationship Type="http://schemas.openxmlformats.org/officeDocument/2006/relationships/slide" Target="/ppt/slides/slide3.xml" Id="R81ca78e6610c420e" /><Relationship Type="http://schemas.openxmlformats.org/officeDocument/2006/relationships/slide" Target="/ppt/slides/slide4.xml" Id="R2e8614cb704e4c08" /><Relationship Type="http://schemas.openxmlformats.org/officeDocument/2006/relationships/slide" Target="/ppt/slides/slide5.xml" Id="R588075d987f44d4f" /><Relationship Type="http://schemas.openxmlformats.org/officeDocument/2006/relationships/slide" Target="/ppt/slides/slide6.xml" Id="R09cd8228fcc940f1" /><Relationship Type="http://schemas.openxmlformats.org/officeDocument/2006/relationships/slide" Target="/ppt/slides/slide7.xml" Id="Reb12519688904ae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4107ae7db4f9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c0a8bf74fa452e" /><Relationship Type="http://schemas.openxmlformats.org/officeDocument/2006/relationships/theme" Target="/ppt/slideMasters/theme/theme1.xml" Id="R81b5b68d0d6a43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c0a8bf74fa452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e1a71ff9f45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a747624ed24ed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a3e09c62e04a2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ffc0efbbe46a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8c2758913d417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a01d0ce16c450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744a06437b40a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ACTIVE ELEKTRO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ACTIVE ELEKTRO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34 665 066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326 744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68 234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3 211 000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13 650 269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REKE ROAR  –  30,0 %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VATNE CARL GUNNAR BORG  –  25,0 %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OLUFSEN ASBJØRN HEINE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THEIS EIRIK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ØDEGÅRD THOMAS STEEN-O  –  11,3 %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HAGA MORGAN  –  4,0 %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Brannstasjonsveien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4312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66 15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post@activeel.no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www.active-elektro.no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913 552 113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ACTIVE ELEKTRO AS</a:t>
            </a:r>
          </a:p>
        </p:txBody>
      </p:sp>
    </p:spTree>
  </p:cSld>
  <p:clrMapOvr>
    <a:masterClrMapping xmlns:a="http://schemas.openxmlformats.org/drawingml/2006/main"/>
  </p:clrMapOvr>
</p:sld>
</file>