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b6c71e40e847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7f983938d84f60"/>
  </p:sldMasterIdLst>
  <p:sldIdLst>
    <p:sldId xmlns:r="http://schemas.openxmlformats.org/officeDocument/2006/relationships" id="256" r:id="Re7a825363e244d09"/>
    <p:sldId xmlns:r="http://schemas.openxmlformats.org/officeDocument/2006/relationships" id="257" r:id="Rb33b36981a4a4f5c"/>
    <p:sldId xmlns:r="http://schemas.openxmlformats.org/officeDocument/2006/relationships" id="258" r:id="R047d07af299945c4"/>
    <p:sldId xmlns:r="http://schemas.openxmlformats.org/officeDocument/2006/relationships" id="259" r:id="Rda6d441cc2dc421d"/>
    <p:sldId xmlns:r="http://schemas.openxmlformats.org/officeDocument/2006/relationships" id="260" r:id="R827cd81eb9ad447d"/>
    <p:sldId xmlns:r="http://schemas.openxmlformats.org/officeDocument/2006/relationships" id="261" r:id="R7d38e4ac14d541e8"/>
    <p:sldId xmlns:r="http://schemas.openxmlformats.org/officeDocument/2006/relationships" id="262" r:id="Rdeccf22907d24b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f983938d84f60" /><Relationship Type="http://schemas.openxmlformats.org/officeDocument/2006/relationships/slide" Target="/ppt/slides/slide1.xml" Id="Re7a825363e244d09" /><Relationship Type="http://schemas.openxmlformats.org/officeDocument/2006/relationships/slide" Target="/ppt/slides/slide2.xml" Id="Rb33b36981a4a4f5c" /><Relationship Type="http://schemas.openxmlformats.org/officeDocument/2006/relationships/slide" Target="/ppt/slides/slide3.xml" Id="R047d07af299945c4" /><Relationship Type="http://schemas.openxmlformats.org/officeDocument/2006/relationships/slide" Target="/ppt/slides/slide4.xml" Id="Rda6d441cc2dc421d" /><Relationship Type="http://schemas.openxmlformats.org/officeDocument/2006/relationships/slide" Target="/ppt/slides/slide5.xml" Id="R827cd81eb9ad447d" /><Relationship Type="http://schemas.openxmlformats.org/officeDocument/2006/relationships/slide" Target="/ppt/slides/slide6.xml" Id="R7d38e4ac14d541e8" /><Relationship Type="http://schemas.openxmlformats.org/officeDocument/2006/relationships/slide" Target="/ppt/slides/slide7.xml" Id="Rdeccf22907d24b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e5494b674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c9e2e2b714885" /><Relationship Type="http://schemas.openxmlformats.org/officeDocument/2006/relationships/theme" Target="/ppt/slideMasters/theme/theme1.xml" Id="R2f52312bc2674c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3c9e2e2b7148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d726267a041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73671d6044b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06f684bbc4f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2f7e750154e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eda70e44342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03ca8a8d24b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bb21c413346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