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723be33dd42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66784b3884d80"/>
  </p:sldMasterIdLst>
  <p:sldIdLst>
    <p:sldId xmlns:r="http://schemas.openxmlformats.org/officeDocument/2006/relationships" id="256" r:id="Rbe4d12d1adf14c44"/>
    <p:sldId xmlns:r="http://schemas.openxmlformats.org/officeDocument/2006/relationships" id="257" r:id="R52a89e7d68ef4f0b"/>
    <p:sldId xmlns:r="http://schemas.openxmlformats.org/officeDocument/2006/relationships" id="258" r:id="R79e5479fed434378"/>
    <p:sldId xmlns:r="http://schemas.openxmlformats.org/officeDocument/2006/relationships" id="259" r:id="Rd7819b43069e4053"/>
    <p:sldId xmlns:r="http://schemas.openxmlformats.org/officeDocument/2006/relationships" id="260" r:id="R78d50e768cdc494c"/>
    <p:sldId xmlns:r="http://schemas.openxmlformats.org/officeDocument/2006/relationships" id="261" r:id="R68731ddf1b4b40fd"/>
    <p:sldId xmlns:r="http://schemas.openxmlformats.org/officeDocument/2006/relationships" id="262" r:id="R6d23f2030412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66784b3884d80" /><Relationship Type="http://schemas.openxmlformats.org/officeDocument/2006/relationships/slide" Target="/ppt/slides/slide1.xml" Id="Rbe4d12d1adf14c44" /><Relationship Type="http://schemas.openxmlformats.org/officeDocument/2006/relationships/slide" Target="/ppt/slides/slide2.xml" Id="R52a89e7d68ef4f0b" /><Relationship Type="http://schemas.openxmlformats.org/officeDocument/2006/relationships/slide" Target="/ppt/slides/slide3.xml" Id="R79e5479fed434378" /><Relationship Type="http://schemas.openxmlformats.org/officeDocument/2006/relationships/slide" Target="/ppt/slides/slide4.xml" Id="Rd7819b43069e4053" /><Relationship Type="http://schemas.openxmlformats.org/officeDocument/2006/relationships/slide" Target="/ppt/slides/slide5.xml" Id="R78d50e768cdc494c" /><Relationship Type="http://schemas.openxmlformats.org/officeDocument/2006/relationships/slide" Target="/ppt/slides/slide6.xml" Id="R68731ddf1b4b40fd" /><Relationship Type="http://schemas.openxmlformats.org/officeDocument/2006/relationships/slide" Target="/ppt/slides/slide7.xml" Id="R6d23f2030412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50a8b3988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fea3aa3134c09" /><Relationship Type="http://schemas.openxmlformats.org/officeDocument/2006/relationships/theme" Target="/ppt/slideMasters/theme/theme1.xml" Id="R7ea44c732165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fea3aa3134c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b683ff7f6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5f941c4a243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dd092f36c4f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747a02c22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d4430d9cf4c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45fd5ba0344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3296e7ab0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MARITIME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MARITIME CORPORATE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174 873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143 694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1 329 599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1 420 656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Ståle Rasmussen, Anholen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stra@marcorp.no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913 445 821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CORPORATE AS</a:t>
            </a:r>
          </a:p>
        </p:txBody>
      </p:sp>
    </p:spTree>
  </p:cSld>
  <p:clrMapOvr>
    <a:masterClrMapping xmlns:a="http://schemas.openxmlformats.org/drawingml/2006/main"/>
  </p:clrMapOvr>
</p:sld>
</file>