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dfebafd49843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e2615611be4c74"/>
  </p:sldMasterIdLst>
  <p:sldIdLst>
    <p:sldId xmlns:r="http://schemas.openxmlformats.org/officeDocument/2006/relationships" id="256" r:id="Re19541a267d44259"/>
    <p:sldId xmlns:r="http://schemas.openxmlformats.org/officeDocument/2006/relationships" id="257" r:id="R5a5870eab5c64a7c"/>
    <p:sldId xmlns:r="http://schemas.openxmlformats.org/officeDocument/2006/relationships" id="258" r:id="R511ea69fe4054fce"/>
    <p:sldId xmlns:r="http://schemas.openxmlformats.org/officeDocument/2006/relationships" id="259" r:id="R1bacfd6ccd0d4a9e"/>
    <p:sldId xmlns:r="http://schemas.openxmlformats.org/officeDocument/2006/relationships" id="260" r:id="R25d249b26e704065"/>
    <p:sldId xmlns:r="http://schemas.openxmlformats.org/officeDocument/2006/relationships" id="261" r:id="Rfa0805564b2348e4"/>
    <p:sldId xmlns:r="http://schemas.openxmlformats.org/officeDocument/2006/relationships" id="262" r:id="Rd098835843bb42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2615611be4c74" /><Relationship Type="http://schemas.openxmlformats.org/officeDocument/2006/relationships/slide" Target="/ppt/slides/slide1.xml" Id="Re19541a267d44259" /><Relationship Type="http://schemas.openxmlformats.org/officeDocument/2006/relationships/slide" Target="/ppt/slides/slide2.xml" Id="R5a5870eab5c64a7c" /><Relationship Type="http://schemas.openxmlformats.org/officeDocument/2006/relationships/slide" Target="/ppt/slides/slide3.xml" Id="R511ea69fe4054fce" /><Relationship Type="http://schemas.openxmlformats.org/officeDocument/2006/relationships/slide" Target="/ppt/slides/slide4.xml" Id="R1bacfd6ccd0d4a9e" /><Relationship Type="http://schemas.openxmlformats.org/officeDocument/2006/relationships/slide" Target="/ppt/slides/slide5.xml" Id="R25d249b26e704065" /><Relationship Type="http://schemas.openxmlformats.org/officeDocument/2006/relationships/slide" Target="/ppt/slides/slide6.xml" Id="Rfa0805564b2348e4" /><Relationship Type="http://schemas.openxmlformats.org/officeDocument/2006/relationships/slide" Target="/ppt/slides/slide7.xml" Id="Rd098835843bb42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6dceef65544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b15e3f8ff4fb0" /><Relationship Type="http://schemas.openxmlformats.org/officeDocument/2006/relationships/theme" Target="/ppt/slideMasters/theme/theme1.xml" Id="R00a352a880cf45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5b15e3f8ff4f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c4d62231844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876defb664d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fa731de3e4a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4bcb9fdd84e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07c8f598f4e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4c11edc3645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6756475ee41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MARITIME CORPORATE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CORPORATE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1 420 656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Ståle Rasmussen, Anholen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stra@marcorp.no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