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6d1e52f40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c5b0ae4d043a3"/>
  </p:sldMasterIdLst>
  <p:sldIdLst>
    <p:sldId xmlns:r="http://schemas.openxmlformats.org/officeDocument/2006/relationships" id="256" r:id="Ra699d7fd8e33416a"/>
    <p:sldId xmlns:r="http://schemas.openxmlformats.org/officeDocument/2006/relationships" id="257" r:id="Rfcb0e32e545e4799"/>
    <p:sldId xmlns:r="http://schemas.openxmlformats.org/officeDocument/2006/relationships" id="258" r:id="R81560d3aba4b4714"/>
    <p:sldId xmlns:r="http://schemas.openxmlformats.org/officeDocument/2006/relationships" id="259" r:id="R3072d31afcce454e"/>
    <p:sldId xmlns:r="http://schemas.openxmlformats.org/officeDocument/2006/relationships" id="260" r:id="R9c6da0f1e4d04ce6"/>
    <p:sldId xmlns:r="http://schemas.openxmlformats.org/officeDocument/2006/relationships" id="261" r:id="Rfd5eca7bc6c8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c5b0ae4d043a3" /><Relationship Type="http://schemas.openxmlformats.org/officeDocument/2006/relationships/slide" Target="/ppt/slides/slide1.xml" Id="Ra699d7fd8e33416a" /><Relationship Type="http://schemas.openxmlformats.org/officeDocument/2006/relationships/slide" Target="/ppt/slides/slide2.xml" Id="Rfcb0e32e545e4799" /><Relationship Type="http://schemas.openxmlformats.org/officeDocument/2006/relationships/slide" Target="/ppt/slides/slide3.xml" Id="R81560d3aba4b4714" /><Relationship Type="http://schemas.openxmlformats.org/officeDocument/2006/relationships/slide" Target="/ppt/slides/slide4.xml" Id="R3072d31afcce454e" /><Relationship Type="http://schemas.openxmlformats.org/officeDocument/2006/relationships/slide" Target="/ppt/slides/slide5.xml" Id="R9c6da0f1e4d04ce6" /><Relationship Type="http://schemas.openxmlformats.org/officeDocument/2006/relationships/slide" Target="/ppt/slides/slide6.xml" Id="Rfd5eca7bc6c8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6f40c61fc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392d9e074d3c" /><Relationship Type="http://schemas.openxmlformats.org/officeDocument/2006/relationships/theme" Target="/ppt/slideMasters/theme/theme1.xml" Id="R1a84bafe4039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2392d9e07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404734b46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7d3a22a5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655a27b9e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1a1c0b0b8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66fbd4e0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a7705d92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