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a2cbb1605246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c525a20fc7432f"/>
  </p:sldMasterIdLst>
  <p:sldIdLst>
    <p:sldId xmlns:r="http://schemas.openxmlformats.org/officeDocument/2006/relationships" id="256" r:id="R538e36ecd9a440a6"/>
    <p:sldId xmlns:r="http://schemas.openxmlformats.org/officeDocument/2006/relationships" id="257" r:id="R753c3a3ee56d4582"/>
    <p:sldId xmlns:r="http://schemas.openxmlformats.org/officeDocument/2006/relationships" id="258" r:id="Ra879dbb28d4449a9"/>
    <p:sldId xmlns:r="http://schemas.openxmlformats.org/officeDocument/2006/relationships" id="259" r:id="Rf6b71f2a5f3f4d29"/>
    <p:sldId xmlns:r="http://schemas.openxmlformats.org/officeDocument/2006/relationships" id="260" r:id="R8e787d91e14c44b2"/>
    <p:sldId xmlns:r="http://schemas.openxmlformats.org/officeDocument/2006/relationships" id="261" r:id="R5dee7fb3268b477e"/>
    <p:sldId xmlns:r="http://schemas.openxmlformats.org/officeDocument/2006/relationships" id="262" r:id="R6f17feb1e59e45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c525a20fc7432f" /><Relationship Type="http://schemas.openxmlformats.org/officeDocument/2006/relationships/slide" Target="/ppt/slides/slide1.xml" Id="R538e36ecd9a440a6" /><Relationship Type="http://schemas.openxmlformats.org/officeDocument/2006/relationships/slide" Target="/ppt/slides/slide2.xml" Id="R753c3a3ee56d4582" /><Relationship Type="http://schemas.openxmlformats.org/officeDocument/2006/relationships/slide" Target="/ppt/slides/slide3.xml" Id="Ra879dbb28d4449a9" /><Relationship Type="http://schemas.openxmlformats.org/officeDocument/2006/relationships/slide" Target="/ppt/slides/slide4.xml" Id="Rf6b71f2a5f3f4d29" /><Relationship Type="http://schemas.openxmlformats.org/officeDocument/2006/relationships/slide" Target="/ppt/slides/slide5.xml" Id="R8e787d91e14c44b2" /><Relationship Type="http://schemas.openxmlformats.org/officeDocument/2006/relationships/slide" Target="/ppt/slides/slide6.xml" Id="R5dee7fb3268b477e" /><Relationship Type="http://schemas.openxmlformats.org/officeDocument/2006/relationships/slide" Target="/ppt/slides/slide7.xml" Id="R6f17feb1e59e45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15b81688304a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d6703dfff4da9" /><Relationship Type="http://schemas.openxmlformats.org/officeDocument/2006/relationships/theme" Target="/ppt/slideMasters/theme/theme1.xml" Id="R55e029ee5a164f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bd6703dfff4d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44e48f0d044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5fe5332ca4f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f628255f544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a5736c7e042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ab90f209843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2170680b94d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be63bf76a45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MATPULS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MATPULS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MATPULS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MATPULS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MATPULS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MATPULS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1 228 490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−56 369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310 446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MATPULS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SKARI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MATPULS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Gudbrandsdalsvegen 194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913 246 721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MATPULS AS</a:t>
            </a:r>
          </a:p>
        </p:txBody>
      </p:sp>
    </p:spTree>
  </p:cSld>
  <p:clrMapOvr>
    <a:masterClrMapping xmlns:a="http://schemas.openxmlformats.org/drawingml/2006/main"/>
  </p:clrMapOvr>
</p:sld>
</file>