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7381792dbb4b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dbef98e5ba4208"/>
  </p:sldMasterIdLst>
  <p:sldIdLst>
    <p:sldId xmlns:r="http://schemas.openxmlformats.org/officeDocument/2006/relationships" id="256" r:id="Rb482744ff7f94752"/>
    <p:sldId xmlns:r="http://schemas.openxmlformats.org/officeDocument/2006/relationships" id="257" r:id="Rfc95193c1d6b459b"/>
    <p:sldId xmlns:r="http://schemas.openxmlformats.org/officeDocument/2006/relationships" id="258" r:id="Rc2273c294bf24540"/>
    <p:sldId xmlns:r="http://schemas.openxmlformats.org/officeDocument/2006/relationships" id="259" r:id="Reb3f77d4b21b4c82"/>
    <p:sldId xmlns:r="http://schemas.openxmlformats.org/officeDocument/2006/relationships" id="260" r:id="Ra6a84039a54844c0"/>
    <p:sldId xmlns:r="http://schemas.openxmlformats.org/officeDocument/2006/relationships" id="261" r:id="R586c1b03037b4c7e"/>
    <p:sldId xmlns:r="http://schemas.openxmlformats.org/officeDocument/2006/relationships" id="262" r:id="R2a02814ff08545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dbef98e5ba4208" /><Relationship Type="http://schemas.openxmlformats.org/officeDocument/2006/relationships/slide" Target="/ppt/slides/slide1.xml" Id="Rb482744ff7f94752" /><Relationship Type="http://schemas.openxmlformats.org/officeDocument/2006/relationships/slide" Target="/ppt/slides/slide2.xml" Id="Rfc95193c1d6b459b" /><Relationship Type="http://schemas.openxmlformats.org/officeDocument/2006/relationships/slide" Target="/ppt/slides/slide3.xml" Id="Rc2273c294bf24540" /><Relationship Type="http://schemas.openxmlformats.org/officeDocument/2006/relationships/slide" Target="/ppt/slides/slide4.xml" Id="Reb3f77d4b21b4c82" /><Relationship Type="http://schemas.openxmlformats.org/officeDocument/2006/relationships/slide" Target="/ppt/slides/slide5.xml" Id="Ra6a84039a54844c0" /><Relationship Type="http://schemas.openxmlformats.org/officeDocument/2006/relationships/slide" Target="/ppt/slides/slide6.xml" Id="R586c1b03037b4c7e" /><Relationship Type="http://schemas.openxmlformats.org/officeDocument/2006/relationships/slide" Target="/ppt/slides/slide7.xml" Id="R2a02814ff08545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9c6330d41d40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0d1a0a3fa4bc4" /><Relationship Type="http://schemas.openxmlformats.org/officeDocument/2006/relationships/theme" Target="/ppt/slideMasters/theme/theme1.xml" Id="R1707429d04fa48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40d1a0a3fa4b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81cd642434e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8f333d2d140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a8beb6d514b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7af7325ea4c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a56c67d474f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460ba04bb42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823fc91014b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