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64d23d5b1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0e0b3d577f4447"/>
  </p:sldMasterIdLst>
  <p:sldIdLst>
    <p:sldId xmlns:r="http://schemas.openxmlformats.org/officeDocument/2006/relationships" id="256" r:id="R889c0422c3824c3b"/>
    <p:sldId xmlns:r="http://schemas.openxmlformats.org/officeDocument/2006/relationships" id="257" r:id="R6ee39447b3fb4025"/>
    <p:sldId xmlns:r="http://schemas.openxmlformats.org/officeDocument/2006/relationships" id="258" r:id="R37a675a247db45db"/>
    <p:sldId xmlns:r="http://schemas.openxmlformats.org/officeDocument/2006/relationships" id="259" r:id="Rc75afb52016d43f0"/>
    <p:sldId xmlns:r="http://schemas.openxmlformats.org/officeDocument/2006/relationships" id="260" r:id="Rd829299d889d47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e0b3d577f4447" /><Relationship Type="http://schemas.openxmlformats.org/officeDocument/2006/relationships/slide" Target="/ppt/slides/slide1.xml" Id="R889c0422c3824c3b" /><Relationship Type="http://schemas.openxmlformats.org/officeDocument/2006/relationships/slide" Target="/ppt/slides/slide2.xml" Id="R6ee39447b3fb4025" /><Relationship Type="http://schemas.openxmlformats.org/officeDocument/2006/relationships/slide" Target="/ppt/slides/slide3.xml" Id="R37a675a247db45db" /><Relationship Type="http://schemas.openxmlformats.org/officeDocument/2006/relationships/slide" Target="/ppt/slides/slide4.xml" Id="Rc75afb52016d43f0" /><Relationship Type="http://schemas.openxmlformats.org/officeDocument/2006/relationships/slide" Target="/ppt/slides/slide5.xml" Id="Rd829299d889d47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e0ad54454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53a7a3b5745aa" /><Relationship Type="http://schemas.openxmlformats.org/officeDocument/2006/relationships/theme" Target="/ppt/slideMasters/theme/theme1.xml" Id="R42a135bc65e64b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c53a7a3b5745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ba51995b240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ba387562848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2622c40b84c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2ddd1b9704f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817a938ff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