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85889703147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33a76022e4182"/>
  </p:sldMasterIdLst>
  <p:sldIdLst>
    <p:sldId xmlns:r="http://schemas.openxmlformats.org/officeDocument/2006/relationships" id="256" r:id="Rd88d034c3648465c"/>
    <p:sldId xmlns:r="http://schemas.openxmlformats.org/officeDocument/2006/relationships" id="257" r:id="R48e3e562aaf84f49"/>
    <p:sldId xmlns:r="http://schemas.openxmlformats.org/officeDocument/2006/relationships" id="258" r:id="R2d37f81825ba44ea"/>
    <p:sldId xmlns:r="http://schemas.openxmlformats.org/officeDocument/2006/relationships" id="259" r:id="Rd56112c3eba04c77"/>
    <p:sldId xmlns:r="http://schemas.openxmlformats.org/officeDocument/2006/relationships" id="260" r:id="R8efe0c2596b746a9"/>
    <p:sldId xmlns:r="http://schemas.openxmlformats.org/officeDocument/2006/relationships" id="261" r:id="R7e234fa863f44b2c"/>
    <p:sldId xmlns:r="http://schemas.openxmlformats.org/officeDocument/2006/relationships" id="262" r:id="R6159fceb9cf2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33a76022e4182" /><Relationship Type="http://schemas.openxmlformats.org/officeDocument/2006/relationships/slide" Target="/ppt/slides/slide1.xml" Id="Rd88d034c3648465c" /><Relationship Type="http://schemas.openxmlformats.org/officeDocument/2006/relationships/slide" Target="/ppt/slides/slide2.xml" Id="R48e3e562aaf84f49" /><Relationship Type="http://schemas.openxmlformats.org/officeDocument/2006/relationships/slide" Target="/ppt/slides/slide3.xml" Id="R2d37f81825ba44ea" /><Relationship Type="http://schemas.openxmlformats.org/officeDocument/2006/relationships/slide" Target="/ppt/slides/slide4.xml" Id="Rd56112c3eba04c77" /><Relationship Type="http://schemas.openxmlformats.org/officeDocument/2006/relationships/slide" Target="/ppt/slides/slide5.xml" Id="R8efe0c2596b746a9" /><Relationship Type="http://schemas.openxmlformats.org/officeDocument/2006/relationships/slide" Target="/ppt/slides/slide6.xml" Id="R7e234fa863f44b2c" /><Relationship Type="http://schemas.openxmlformats.org/officeDocument/2006/relationships/slide" Target="/ppt/slides/slide7.xml" Id="R6159fceb9cf2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134dfbdaa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3a9a88fd14f16" /><Relationship Type="http://schemas.openxmlformats.org/officeDocument/2006/relationships/theme" Target="/ppt/slideMasters/theme/theme1.xml" Id="R0c4fe2f04852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f3a9a88fd14f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9aa747723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80f9faed141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8cf7fb08c4f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c5a7690e34a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c2242d7984d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0452230b547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f04b2bbbe4a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OLRUD JON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Stamhusveien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