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a769571a047408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8ba88343cac4576"/>
  </p:sldMasterIdLst>
  <p:sldIdLst>
    <p:sldId xmlns:r="http://schemas.openxmlformats.org/officeDocument/2006/relationships" id="256" r:id="Rc7bfa5383e824676"/>
    <p:sldId xmlns:r="http://schemas.openxmlformats.org/officeDocument/2006/relationships" id="257" r:id="R2ab0a07886274ae3"/>
    <p:sldId xmlns:r="http://schemas.openxmlformats.org/officeDocument/2006/relationships" id="258" r:id="Rc175262b163245da"/>
    <p:sldId xmlns:r="http://schemas.openxmlformats.org/officeDocument/2006/relationships" id="259" r:id="R9fc3ffafa53547c9"/>
    <p:sldId xmlns:r="http://schemas.openxmlformats.org/officeDocument/2006/relationships" id="260" r:id="R307cbf4070e44e56"/>
    <p:sldId xmlns:r="http://schemas.openxmlformats.org/officeDocument/2006/relationships" id="261" r:id="R90171c02fee04553"/>
    <p:sldId xmlns:r="http://schemas.openxmlformats.org/officeDocument/2006/relationships" id="262" r:id="R9bf2604fd96e4a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ba88343cac4576" /><Relationship Type="http://schemas.openxmlformats.org/officeDocument/2006/relationships/slide" Target="/ppt/slides/slide1.xml" Id="Rc7bfa5383e824676" /><Relationship Type="http://schemas.openxmlformats.org/officeDocument/2006/relationships/slide" Target="/ppt/slides/slide2.xml" Id="R2ab0a07886274ae3" /><Relationship Type="http://schemas.openxmlformats.org/officeDocument/2006/relationships/slide" Target="/ppt/slides/slide3.xml" Id="Rc175262b163245da" /><Relationship Type="http://schemas.openxmlformats.org/officeDocument/2006/relationships/slide" Target="/ppt/slides/slide4.xml" Id="R9fc3ffafa53547c9" /><Relationship Type="http://schemas.openxmlformats.org/officeDocument/2006/relationships/slide" Target="/ppt/slides/slide5.xml" Id="R307cbf4070e44e56" /><Relationship Type="http://schemas.openxmlformats.org/officeDocument/2006/relationships/slide" Target="/ppt/slides/slide6.xml" Id="R90171c02fee04553" /><Relationship Type="http://schemas.openxmlformats.org/officeDocument/2006/relationships/slide" Target="/ppt/slides/slide7.xml" Id="R9bf2604fd96e4a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97922e1a2d4f7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7955d03cc641c0" /><Relationship Type="http://schemas.openxmlformats.org/officeDocument/2006/relationships/theme" Target="/ppt/slideMasters/theme/theme1.xml" Id="R2752ad478491468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67955d03cc641c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1fea5b91b444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422b442f1a43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b3bcb8fe784a6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b71659351747d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72c1a668094dd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b0913ec0b6488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0031fe328e49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EL-GENIET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EL-GENIET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EL-GENIET AS ble etablert [år] og holder til i Knapstad.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EL-GENIET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EL-GENIET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EL-GENIET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30 867 631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5 921 999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4 504 559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9 068 353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20 271 106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EL-GENIET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SCHIE CHRISTOFFER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AMR HOLDING AS  –  30,2 %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ISEBAKKE GEIR-ARNE  –  9,8 %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EL-GENIET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Aslak Bøhles vei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1823 Knapstad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913 035 607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EL-GENIET AS</a:t>
            </a:r>
          </a:p>
        </p:txBody>
      </p:sp>
    </p:spTree>
  </p:cSld>
  <p:clrMapOvr>
    <a:masterClrMapping xmlns:a="http://schemas.openxmlformats.org/drawingml/2006/main"/>
  </p:clrMapOvr>
</p:sld>
</file>