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89bdeafc5244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6ca14e59a41e3"/>
  </p:sldMasterIdLst>
  <p:sldIdLst>
    <p:sldId xmlns:r="http://schemas.openxmlformats.org/officeDocument/2006/relationships" id="256" r:id="Raefa6a83b2844bf4"/>
    <p:sldId xmlns:r="http://schemas.openxmlformats.org/officeDocument/2006/relationships" id="257" r:id="Rdc9482848e25483c"/>
    <p:sldId xmlns:r="http://schemas.openxmlformats.org/officeDocument/2006/relationships" id="258" r:id="R6399c19a679b4d50"/>
    <p:sldId xmlns:r="http://schemas.openxmlformats.org/officeDocument/2006/relationships" id="259" r:id="R503df9077d224002"/>
    <p:sldId xmlns:r="http://schemas.openxmlformats.org/officeDocument/2006/relationships" id="260" r:id="R4835909f9cc741f2"/>
    <p:sldId xmlns:r="http://schemas.openxmlformats.org/officeDocument/2006/relationships" id="261" r:id="R39eabbcbf5c049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6ca14e59a41e3" /><Relationship Type="http://schemas.openxmlformats.org/officeDocument/2006/relationships/slide" Target="/ppt/slides/slide1.xml" Id="Raefa6a83b2844bf4" /><Relationship Type="http://schemas.openxmlformats.org/officeDocument/2006/relationships/slide" Target="/ppt/slides/slide2.xml" Id="Rdc9482848e25483c" /><Relationship Type="http://schemas.openxmlformats.org/officeDocument/2006/relationships/slide" Target="/ppt/slides/slide3.xml" Id="R6399c19a679b4d50" /><Relationship Type="http://schemas.openxmlformats.org/officeDocument/2006/relationships/slide" Target="/ppt/slides/slide4.xml" Id="R503df9077d224002" /><Relationship Type="http://schemas.openxmlformats.org/officeDocument/2006/relationships/slide" Target="/ppt/slides/slide5.xml" Id="R4835909f9cc741f2" /><Relationship Type="http://schemas.openxmlformats.org/officeDocument/2006/relationships/slide" Target="/ppt/slides/slide6.xml" Id="R39eabbcbf5c049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ed273f512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baf1734d646c0" /><Relationship Type="http://schemas.openxmlformats.org/officeDocument/2006/relationships/theme" Target="/ppt/slideMasters/theme/theme1.xml" Id="R8090af4a8dff46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baf1734d646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612086ae841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71608376c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8f83fb85748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1714e22d1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519727fb64c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d3221604a40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