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afae4ee534a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ceb6553e6442a4"/>
  </p:sldMasterIdLst>
  <p:sldIdLst>
    <p:sldId xmlns:r="http://schemas.openxmlformats.org/officeDocument/2006/relationships" id="256" r:id="Rc8aaed475a764565"/>
    <p:sldId xmlns:r="http://schemas.openxmlformats.org/officeDocument/2006/relationships" id="257" r:id="R6004eebf079740e7"/>
    <p:sldId xmlns:r="http://schemas.openxmlformats.org/officeDocument/2006/relationships" id="258" r:id="R5d7ad909d3434a8e"/>
    <p:sldId xmlns:r="http://schemas.openxmlformats.org/officeDocument/2006/relationships" id="259" r:id="R81e9954548d7435c"/>
    <p:sldId xmlns:r="http://schemas.openxmlformats.org/officeDocument/2006/relationships" id="260" r:id="R941fa7c9dc3a4534"/>
    <p:sldId xmlns:r="http://schemas.openxmlformats.org/officeDocument/2006/relationships" id="261" r:id="R314da32a2cef4231"/>
    <p:sldId xmlns:r="http://schemas.openxmlformats.org/officeDocument/2006/relationships" id="262" r:id="Rdaf0810721814f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eb6553e6442a4" /><Relationship Type="http://schemas.openxmlformats.org/officeDocument/2006/relationships/slide" Target="/ppt/slides/slide1.xml" Id="Rc8aaed475a764565" /><Relationship Type="http://schemas.openxmlformats.org/officeDocument/2006/relationships/slide" Target="/ppt/slides/slide2.xml" Id="R6004eebf079740e7" /><Relationship Type="http://schemas.openxmlformats.org/officeDocument/2006/relationships/slide" Target="/ppt/slides/slide3.xml" Id="R5d7ad909d3434a8e" /><Relationship Type="http://schemas.openxmlformats.org/officeDocument/2006/relationships/slide" Target="/ppt/slides/slide4.xml" Id="R81e9954548d7435c" /><Relationship Type="http://schemas.openxmlformats.org/officeDocument/2006/relationships/slide" Target="/ppt/slides/slide5.xml" Id="R941fa7c9dc3a4534" /><Relationship Type="http://schemas.openxmlformats.org/officeDocument/2006/relationships/slide" Target="/ppt/slides/slide6.xml" Id="R314da32a2cef4231" /><Relationship Type="http://schemas.openxmlformats.org/officeDocument/2006/relationships/slide" Target="/ppt/slides/slide7.xml" Id="Rdaf0810721814f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310759c1f46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a9d6d78f45fe" /><Relationship Type="http://schemas.openxmlformats.org/officeDocument/2006/relationships/theme" Target="/ppt/slideMasters/theme/theme1.xml" Id="Rb7b89c8a31e5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4a9d6d78f45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9b512a1c84b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f4858d98344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fe6867798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1d48295b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485652a5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c6acf763a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173e53ad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