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cadceb9f9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7dd1c55b1847c3"/>
  </p:sldMasterIdLst>
  <p:sldIdLst>
    <p:sldId xmlns:r="http://schemas.openxmlformats.org/officeDocument/2006/relationships" id="256" r:id="R8ae60cc7bee445df"/>
    <p:sldId xmlns:r="http://schemas.openxmlformats.org/officeDocument/2006/relationships" id="257" r:id="R7d21d272385d4274"/>
    <p:sldId xmlns:r="http://schemas.openxmlformats.org/officeDocument/2006/relationships" id="258" r:id="R5b4f5413ae674811"/>
    <p:sldId xmlns:r="http://schemas.openxmlformats.org/officeDocument/2006/relationships" id="259" r:id="Re6185b5427e24af4"/>
    <p:sldId xmlns:r="http://schemas.openxmlformats.org/officeDocument/2006/relationships" id="260" r:id="R98ce1ed122ab4eb4"/>
    <p:sldId xmlns:r="http://schemas.openxmlformats.org/officeDocument/2006/relationships" id="261" r:id="Rc126cd28ecce4e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7dd1c55b1847c3" /><Relationship Type="http://schemas.openxmlformats.org/officeDocument/2006/relationships/slide" Target="/ppt/slides/slide1.xml" Id="R8ae60cc7bee445df" /><Relationship Type="http://schemas.openxmlformats.org/officeDocument/2006/relationships/slide" Target="/ppt/slides/slide2.xml" Id="R7d21d272385d4274" /><Relationship Type="http://schemas.openxmlformats.org/officeDocument/2006/relationships/slide" Target="/ppt/slides/slide3.xml" Id="R5b4f5413ae674811" /><Relationship Type="http://schemas.openxmlformats.org/officeDocument/2006/relationships/slide" Target="/ppt/slides/slide4.xml" Id="Re6185b5427e24af4" /><Relationship Type="http://schemas.openxmlformats.org/officeDocument/2006/relationships/slide" Target="/ppt/slides/slide5.xml" Id="R98ce1ed122ab4eb4" /><Relationship Type="http://schemas.openxmlformats.org/officeDocument/2006/relationships/slide" Target="/ppt/slides/slide6.xml" Id="Rc126cd28ecce4e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d663d127042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e37a8622049a3" /><Relationship Type="http://schemas.openxmlformats.org/officeDocument/2006/relationships/theme" Target="/ppt/slideMasters/theme/theme1.xml" Id="R12ce6e8cdec445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0e37a86220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2cdcfec5143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e68b97b3d41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5363bf54544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e07f61215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fda5b6d0641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20e2523ae4b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