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2d8e03183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c26c24eff04029"/>
  </p:sldMasterIdLst>
  <p:sldIdLst>
    <p:sldId xmlns:r="http://schemas.openxmlformats.org/officeDocument/2006/relationships" id="256" r:id="Ra2144c3ea4df4be0"/>
    <p:sldId xmlns:r="http://schemas.openxmlformats.org/officeDocument/2006/relationships" id="257" r:id="Rf4f18f0f96544576"/>
    <p:sldId xmlns:r="http://schemas.openxmlformats.org/officeDocument/2006/relationships" id="258" r:id="R72b31b6a560a44f5"/>
    <p:sldId xmlns:r="http://schemas.openxmlformats.org/officeDocument/2006/relationships" id="259" r:id="Reb55e4b27bc249d3"/>
    <p:sldId xmlns:r="http://schemas.openxmlformats.org/officeDocument/2006/relationships" id="260" r:id="Ra0f3ee63326f4af0"/>
    <p:sldId xmlns:r="http://schemas.openxmlformats.org/officeDocument/2006/relationships" id="261" r:id="Rd814234c4c734d80"/>
    <p:sldId xmlns:r="http://schemas.openxmlformats.org/officeDocument/2006/relationships" id="262" r:id="R3fd1cf4e7bcf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26c24eff04029" /><Relationship Type="http://schemas.openxmlformats.org/officeDocument/2006/relationships/slide" Target="/ppt/slides/slide1.xml" Id="Ra2144c3ea4df4be0" /><Relationship Type="http://schemas.openxmlformats.org/officeDocument/2006/relationships/slide" Target="/ppt/slides/slide2.xml" Id="Rf4f18f0f96544576" /><Relationship Type="http://schemas.openxmlformats.org/officeDocument/2006/relationships/slide" Target="/ppt/slides/slide3.xml" Id="R72b31b6a560a44f5" /><Relationship Type="http://schemas.openxmlformats.org/officeDocument/2006/relationships/slide" Target="/ppt/slides/slide4.xml" Id="Reb55e4b27bc249d3" /><Relationship Type="http://schemas.openxmlformats.org/officeDocument/2006/relationships/slide" Target="/ppt/slides/slide5.xml" Id="Ra0f3ee63326f4af0" /><Relationship Type="http://schemas.openxmlformats.org/officeDocument/2006/relationships/slide" Target="/ppt/slides/slide6.xml" Id="Rd814234c4c734d80" /><Relationship Type="http://schemas.openxmlformats.org/officeDocument/2006/relationships/slide" Target="/ppt/slides/slide7.xml" Id="R3fd1cf4e7bcf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8ccac6fc4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5f3f58ab4b8a" /><Relationship Type="http://schemas.openxmlformats.org/officeDocument/2006/relationships/theme" Target="/ppt/slideMasters/theme/theme1.xml" Id="Rde461942d157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75f3f58ab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73d0a20e5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f67998ee742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e0aa6b190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f0b696db44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3e4b764514f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95a9940c842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93809660e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