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a6714bbefa4f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4bd883fc464e46"/>
  </p:sldMasterIdLst>
  <p:sldIdLst>
    <p:sldId xmlns:r="http://schemas.openxmlformats.org/officeDocument/2006/relationships" id="256" r:id="R08da9188e72f49c9"/>
    <p:sldId xmlns:r="http://schemas.openxmlformats.org/officeDocument/2006/relationships" id="257" r:id="Rd3877eae80bc440e"/>
    <p:sldId xmlns:r="http://schemas.openxmlformats.org/officeDocument/2006/relationships" id="258" r:id="R39bf488d159249fa"/>
    <p:sldId xmlns:r="http://schemas.openxmlformats.org/officeDocument/2006/relationships" id="259" r:id="Re0a3747ef64d4b3a"/>
    <p:sldId xmlns:r="http://schemas.openxmlformats.org/officeDocument/2006/relationships" id="260" r:id="Rc4f890e1734542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4bd883fc464e46" /><Relationship Type="http://schemas.openxmlformats.org/officeDocument/2006/relationships/slide" Target="/ppt/slides/slide1.xml" Id="R08da9188e72f49c9" /><Relationship Type="http://schemas.openxmlformats.org/officeDocument/2006/relationships/slide" Target="/ppt/slides/slide2.xml" Id="Rd3877eae80bc440e" /><Relationship Type="http://schemas.openxmlformats.org/officeDocument/2006/relationships/slide" Target="/ppt/slides/slide3.xml" Id="R39bf488d159249fa" /><Relationship Type="http://schemas.openxmlformats.org/officeDocument/2006/relationships/slide" Target="/ppt/slides/slide4.xml" Id="Re0a3747ef64d4b3a" /><Relationship Type="http://schemas.openxmlformats.org/officeDocument/2006/relationships/slide" Target="/ppt/slides/slide5.xml" Id="Rc4f890e1734542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4749be97b642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f18d721c448df" /><Relationship Type="http://schemas.openxmlformats.org/officeDocument/2006/relationships/theme" Target="/ppt/slideMasters/theme/theme1.xml" Id="R7429f934cd1745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ef18d721c448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e6b1230b74a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3e02cc22d40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79fda216041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fc1a6290e4a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dcf1b5bcf42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