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17895bd9342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9a0e80b2f340aa"/>
  </p:sldMasterIdLst>
  <p:sldIdLst>
    <p:sldId xmlns:r="http://schemas.openxmlformats.org/officeDocument/2006/relationships" id="256" r:id="R78c50c23808a456a"/>
    <p:sldId xmlns:r="http://schemas.openxmlformats.org/officeDocument/2006/relationships" id="257" r:id="Re4cdfd1285c64823"/>
    <p:sldId xmlns:r="http://schemas.openxmlformats.org/officeDocument/2006/relationships" id="258" r:id="R5533c2eefcbb4bca"/>
    <p:sldId xmlns:r="http://schemas.openxmlformats.org/officeDocument/2006/relationships" id="259" r:id="R1106274aa9a54401"/>
    <p:sldId xmlns:r="http://schemas.openxmlformats.org/officeDocument/2006/relationships" id="260" r:id="R3d9543467eb847dd"/>
    <p:sldId xmlns:r="http://schemas.openxmlformats.org/officeDocument/2006/relationships" id="261" r:id="R4d9d309a5dee4259"/>
    <p:sldId xmlns:r="http://schemas.openxmlformats.org/officeDocument/2006/relationships" id="262" r:id="R77b60fe3d2e3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a0e80b2f340aa" /><Relationship Type="http://schemas.openxmlformats.org/officeDocument/2006/relationships/slide" Target="/ppt/slides/slide1.xml" Id="R78c50c23808a456a" /><Relationship Type="http://schemas.openxmlformats.org/officeDocument/2006/relationships/slide" Target="/ppt/slides/slide2.xml" Id="Re4cdfd1285c64823" /><Relationship Type="http://schemas.openxmlformats.org/officeDocument/2006/relationships/slide" Target="/ppt/slides/slide3.xml" Id="R5533c2eefcbb4bca" /><Relationship Type="http://schemas.openxmlformats.org/officeDocument/2006/relationships/slide" Target="/ppt/slides/slide4.xml" Id="R1106274aa9a54401" /><Relationship Type="http://schemas.openxmlformats.org/officeDocument/2006/relationships/slide" Target="/ppt/slides/slide5.xml" Id="R3d9543467eb847dd" /><Relationship Type="http://schemas.openxmlformats.org/officeDocument/2006/relationships/slide" Target="/ppt/slides/slide6.xml" Id="R4d9d309a5dee4259" /><Relationship Type="http://schemas.openxmlformats.org/officeDocument/2006/relationships/slide" Target="/ppt/slides/slide7.xml" Id="R77b60fe3d2e3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16f0ac862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2f54561b5413d" /><Relationship Type="http://schemas.openxmlformats.org/officeDocument/2006/relationships/theme" Target="/ppt/slideMasters/theme/theme1.xml" Id="R523c3635b3b5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2f54561b5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d60a3ef7d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ddd7c4b00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6b6b75c0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f3f9917f9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7a8008f6f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12376dafd44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a268ccaf9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