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fbee21a4b045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61fefb53114aa7"/>
  </p:sldMasterIdLst>
  <p:sldIdLst>
    <p:sldId xmlns:r="http://schemas.openxmlformats.org/officeDocument/2006/relationships" id="256" r:id="Rffab688ad3d8435f"/>
    <p:sldId xmlns:r="http://schemas.openxmlformats.org/officeDocument/2006/relationships" id="257" r:id="R67a834b0abdc4958"/>
    <p:sldId xmlns:r="http://schemas.openxmlformats.org/officeDocument/2006/relationships" id="258" r:id="Rce9f2e4851a444fe"/>
    <p:sldId xmlns:r="http://schemas.openxmlformats.org/officeDocument/2006/relationships" id="259" r:id="Rdc86fecdc4344bef"/>
    <p:sldId xmlns:r="http://schemas.openxmlformats.org/officeDocument/2006/relationships" id="260" r:id="R6fc6ccb9c20a45c8"/>
    <p:sldId xmlns:r="http://schemas.openxmlformats.org/officeDocument/2006/relationships" id="261" r:id="R004c7c19add045e6"/>
    <p:sldId xmlns:r="http://schemas.openxmlformats.org/officeDocument/2006/relationships" id="262" r:id="R1a6bc2b8f04d49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61fefb53114aa7" /><Relationship Type="http://schemas.openxmlformats.org/officeDocument/2006/relationships/slide" Target="/ppt/slides/slide1.xml" Id="Rffab688ad3d8435f" /><Relationship Type="http://schemas.openxmlformats.org/officeDocument/2006/relationships/slide" Target="/ppt/slides/slide2.xml" Id="R67a834b0abdc4958" /><Relationship Type="http://schemas.openxmlformats.org/officeDocument/2006/relationships/slide" Target="/ppt/slides/slide3.xml" Id="Rce9f2e4851a444fe" /><Relationship Type="http://schemas.openxmlformats.org/officeDocument/2006/relationships/slide" Target="/ppt/slides/slide4.xml" Id="Rdc86fecdc4344bef" /><Relationship Type="http://schemas.openxmlformats.org/officeDocument/2006/relationships/slide" Target="/ppt/slides/slide5.xml" Id="R6fc6ccb9c20a45c8" /><Relationship Type="http://schemas.openxmlformats.org/officeDocument/2006/relationships/slide" Target="/ppt/slides/slide6.xml" Id="R004c7c19add045e6" /><Relationship Type="http://schemas.openxmlformats.org/officeDocument/2006/relationships/slide" Target="/ppt/slides/slide7.xml" Id="R1a6bc2b8f04d49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7b87614af742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5cbe31027420d" /><Relationship Type="http://schemas.openxmlformats.org/officeDocument/2006/relationships/theme" Target="/ppt/slideMasters/theme/theme1.xml" Id="R4c8a4ce36d3345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45cbe3102742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9c49e09ee42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b527a8a8441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2563d4d1940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d1679679843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0d7947dd04f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cd6b34fc149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d4618617c49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 OG LEDELSE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OG LEDELSE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86 921 641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2 351 215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3 481 219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6 195 229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10 991 560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89 36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tore@bilgrossisten.no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912 446 921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