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31255f31e242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26ec48a1d14ef6"/>
  </p:sldMasterIdLst>
  <p:sldIdLst>
    <p:sldId xmlns:r="http://schemas.openxmlformats.org/officeDocument/2006/relationships" id="256" r:id="R9bec2f148342454e"/>
    <p:sldId xmlns:r="http://schemas.openxmlformats.org/officeDocument/2006/relationships" id="257" r:id="R82930ce06f87411b"/>
    <p:sldId xmlns:r="http://schemas.openxmlformats.org/officeDocument/2006/relationships" id="258" r:id="Rb7bc300b3c754315"/>
    <p:sldId xmlns:r="http://schemas.openxmlformats.org/officeDocument/2006/relationships" id="259" r:id="Ra2f7c0deec8d4789"/>
    <p:sldId xmlns:r="http://schemas.openxmlformats.org/officeDocument/2006/relationships" id="260" r:id="R802c4b1ceb1344fb"/>
    <p:sldId xmlns:r="http://schemas.openxmlformats.org/officeDocument/2006/relationships" id="261" r:id="R638e943b012e43be"/>
    <p:sldId xmlns:r="http://schemas.openxmlformats.org/officeDocument/2006/relationships" id="262" r:id="Rb4572113fb1748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26ec48a1d14ef6" /><Relationship Type="http://schemas.openxmlformats.org/officeDocument/2006/relationships/slide" Target="/ppt/slides/slide1.xml" Id="R9bec2f148342454e" /><Relationship Type="http://schemas.openxmlformats.org/officeDocument/2006/relationships/slide" Target="/ppt/slides/slide2.xml" Id="R82930ce06f87411b" /><Relationship Type="http://schemas.openxmlformats.org/officeDocument/2006/relationships/slide" Target="/ppt/slides/slide3.xml" Id="Rb7bc300b3c754315" /><Relationship Type="http://schemas.openxmlformats.org/officeDocument/2006/relationships/slide" Target="/ppt/slides/slide4.xml" Id="Ra2f7c0deec8d4789" /><Relationship Type="http://schemas.openxmlformats.org/officeDocument/2006/relationships/slide" Target="/ppt/slides/slide5.xml" Id="R802c4b1ceb1344fb" /><Relationship Type="http://schemas.openxmlformats.org/officeDocument/2006/relationships/slide" Target="/ppt/slides/slide6.xml" Id="R638e943b012e43be" /><Relationship Type="http://schemas.openxmlformats.org/officeDocument/2006/relationships/slide" Target="/ppt/slides/slide7.xml" Id="Rb4572113fb1748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6fc239dd184c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1c3554c8445ed" /><Relationship Type="http://schemas.openxmlformats.org/officeDocument/2006/relationships/theme" Target="/ppt/slideMasters/theme/theme1.xml" Id="R5dc1c241d2db46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61c3554c8445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9668621404b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e34d8471d48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1b003eeee48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d789c26f141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8022985dc42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39af8fcd54b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2e85308154d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6 033 920 000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−35 236 000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−196 646 000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411 902 000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5 529 720 000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DSD BUS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Møllendalsveien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05505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912 423 921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TIDE AS</a:t>
            </a:r>
          </a:p>
        </p:txBody>
      </p:sp>
    </p:spTree>
  </p:cSld>
  <p:clrMapOvr>
    <a:masterClrMapping xmlns:a="http://schemas.openxmlformats.org/drawingml/2006/main"/>
  </p:clrMapOvr>
</p:sld>
</file>