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54956a9ba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f5e6e957f4d96"/>
  </p:sldMasterIdLst>
  <p:sldIdLst>
    <p:sldId xmlns:r="http://schemas.openxmlformats.org/officeDocument/2006/relationships" id="256" r:id="R6cc5e723061c41b2"/>
    <p:sldId xmlns:r="http://schemas.openxmlformats.org/officeDocument/2006/relationships" id="257" r:id="Rfc30c0ed10004d5f"/>
    <p:sldId xmlns:r="http://schemas.openxmlformats.org/officeDocument/2006/relationships" id="258" r:id="Re664b3f67e134c90"/>
    <p:sldId xmlns:r="http://schemas.openxmlformats.org/officeDocument/2006/relationships" id="259" r:id="R62e24712277744bf"/>
    <p:sldId xmlns:r="http://schemas.openxmlformats.org/officeDocument/2006/relationships" id="260" r:id="R1be40cceb5bb4da0"/>
    <p:sldId xmlns:r="http://schemas.openxmlformats.org/officeDocument/2006/relationships" id="261" r:id="Rd928198179274dd3"/>
    <p:sldId xmlns:r="http://schemas.openxmlformats.org/officeDocument/2006/relationships" id="262" r:id="R314b6c486fc9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f5e6e957f4d96" /><Relationship Type="http://schemas.openxmlformats.org/officeDocument/2006/relationships/slide" Target="/ppt/slides/slide1.xml" Id="R6cc5e723061c41b2" /><Relationship Type="http://schemas.openxmlformats.org/officeDocument/2006/relationships/slide" Target="/ppt/slides/slide2.xml" Id="Rfc30c0ed10004d5f" /><Relationship Type="http://schemas.openxmlformats.org/officeDocument/2006/relationships/slide" Target="/ppt/slides/slide3.xml" Id="Re664b3f67e134c90" /><Relationship Type="http://schemas.openxmlformats.org/officeDocument/2006/relationships/slide" Target="/ppt/slides/slide4.xml" Id="R62e24712277744bf" /><Relationship Type="http://schemas.openxmlformats.org/officeDocument/2006/relationships/slide" Target="/ppt/slides/slide5.xml" Id="R1be40cceb5bb4da0" /><Relationship Type="http://schemas.openxmlformats.org/officeDocument/2006/relationships/slide" Target="/ppt/slides/slide6.xml" Id="Rd928198179274dd3" /><Relationship Type="http://schemas.openxmlformats.org/officeDocument/2006/relationships/slide" Target="/ppt/slides/slide7.xml" Id="R314b6c486fc9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7ba74c8bf4d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930161481429f" /><Relationship Type="http://schemas.openxmlformats.org/officeDocument/2006/relationships/theme" Target="/ppt/slideMasters/theme/theme1.xml" Id="Rd7ab7f909c0845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d930161481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2e835320641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f0ef4c5d0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035fde91e43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2901f3bcc45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30728299e4d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411fbdbe4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bd74f99b545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