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fc5122b44c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77105100af41c1"/>
  </p:sldMasterIdLst>
  <p:sldIdLst>
    <p:sldId xmlns:r="http://schemas.openxmlformats.org/officeDocument/2006/relationships" id="256" r:id="R18f1da61fde641b0"/>
    <p:sldId xmlns:r="http://schemas.openxmlformats.org/officeDocument/2006/relationships" id="257" r:id="R3675bbe011864ad8"/>
    <p:sldId xmlns:r="http://schemas.openxmlformats.org/officeDocument/2006/relationships" id="258" r:id="Rb4ee012aef144f8b"/>
    <p:sldId xmlns:r="http://schemas.openxmlformats.org/officeDocument/2006/relationships" id="259" r:id="R6fad0d4e0770409a"/>
    <p:sldId xmlns:r="http://schemas.openxmlformats.org/officeDocument/2006/relationships" id="260" r:id="Rf594740f026d4130"/>
    <p:sldId xmlns:r="http://schemas.openxmlformats.org/officeDocument/2006/relationships" id="261" r:id="R54018b3e6565466a"/>
    <p:sldId xmlns:r="http://schemas.openxmlformats.org/officeDocument/2006/relationships" id="262" r:id="Rc66b5a2ddb6942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7105100af41c1" /><Relationship Type="http://schemas.openxmlformats.org/officeDocument/2006/relationships/slide" Target="/ppt/slides/slide1.xml" Id="R18f1da61fde641b0" /><Relationship Type="http://schemas.openxmlformats.org/officeDocument/2006/relationships/slide" Target="/ppt/slides/slide2.xml" Id="R3675bbe011864ad8" /><Relationship Type="http://schemas.openxmlformats.org/officeDocument/2006/relationships/slide" Target="/ppt/slides/slide3.xml" Id="Rb4ee012aef144f8b" /><Relationship Type="http://schemas.openxmlformats.org/officeDocument/2006/relationships/slide" Target="/ppt/slides/slide4.xml" Id="R6fad0d4e0770409a" /><Relationship Type="http://schemas.openxmlformats.org/officeDocument/2006/relationships/slide" Target="/ppt/slides/slide5.xml" Id="Rf594740f026d4130" /><Relationship Type="http://schemas.openxmlformats.org/officeDocument/2006/relationships/slide" Target="/ppt/slides/slide6.xml" Id="R54018b3e6565466a" /><Relationship Type="http://schemas.openxmlformats.org/officeDocument/2006/relationships/slide" Target="/ppt/slides/slide7.xml" Id="Rc66b5a2ddb6942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a215a7e594f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3d656bac74c53" /><Relationship Type="http://schemas.openxmlformats.org/officeDocument/2006/relationships/theme" Target="/ppt/slideMasters/theme/theme1.xml" Id="R209d3da8fa0c4f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3d656bac74c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f79bce31b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fd2da2aaf41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325c3d45145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da44875d64f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034dbcf004d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e4b6696dc4d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40b3b736246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