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e788fb856f4c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c5dcdbf01b4006"/>
  </p:sldMasterIdLst>
  <p:sldIdLst>
    <p:sldId xmlns:r="http://schemas.openxmlformats.org/officeDocument/2006/relationships" id="256" r:id="Rffc06a4dc8e94fce"/>
    <p:sldId xmlns:r="http://schemas.openxmlformats.org/officeDocument/2006/relationships" id="257" r:id="R2b0993fc81714779"/>
    <p:sldId xmlns:r="http://schemas.openxmlformats.org/officeDocument/2006/relationships" id="258" r:id="R386a076bc7e342bd"/>
    <p:sldId xmlns:r="http://schemas.openxmlformats.org/officeDocument/2006/relationships" id="259" r:id="R35ce2eaabcb748c2"/>
    <p:sldId xmlns:r="http://schemas.openxmlformats.org/officeDocument/2006/relationships" id="260" r:id="R59ad912f63204879"/>
    <p:sldId xmlns:r="http://schemas.openxmlformats.org/officeDocument/2006/relationships" id="261" r:id="R6d848a39b9fa4b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c5dcdbf01b4006" /><Relationship Type="http://schemas.openxmlformats.org/officeDocument/2006/relationships/slide" Target="/ppt/slides/slide1.xml" Id="Rffc06a4dc8e94fce" /><Relationship Type="http://schemas.openxmlformats.org/officeDocument/2006/relationships/slide" Target="/ppt/slides/slide2.xml" Id="R2b0993fc81714779" /><Relationship Type="http://schemas.openxmlformats.org/officeDocument/2006/relationships/slide" Target="/ppt/slides/slide3.xml" Id="R386a076bc7e342bd" /><Relationship Type="http://schemas.openxmlformats.org/officeDocument/2006/relationships/slide" Target="/ppt/slides/slide4.xml" Id="R35ce2eaabcb748c2" /><Relationship Type="http://schemas.openxmlformats.org/officeDocument/2006/relationships/slide" Target="/ppt/slides/slide5.xml" Id="R59ad912f63204879" /><Relationship Type="http://schemas.openxmlformats.org/officeDocument/2006/relationships/slide" Target="/ppt/slides/slide6.xml" Id="R6d848a39b9fa4b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05ea60a95645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80e726eee4968" /><Relationship Type="http://schemas.openxmlformats.org/officeDocument/2006/relationships/theme" Target="/ppt/slideMasters/theme/theme1.xml" Id="R364d6f7726664f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f80e726eee49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83c6bef6b347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020aa3f18742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78b3cfeac49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69fc45d4d84c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6c28a589941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23a0d153140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DEGERO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terrasse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3058 Solbergmoen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912 247 708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