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429d01050c40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8914ebc1ac4da4"/>
  </p:sldMasterIdLst>
  <p:sldIdLst>
    <p:sldId xmlns:r="http://schemas.openxmlformats.org/officeDocument/2006/relationships" id="256" r:id="Ra206928068eb48c2"/>
    <p:sldId xmlns:r="http://schemas.openxmlformats.org/officeDocument/2006/relationships" id="257" r:id="Rf5eef2732dbb45a3"/>
    <p:sldId xmlns:r="http://schemas.openxmlformats.org/officeDocument/2006/relationships" id="258" r:id="Rf83f06360ae7496a"/>
    <p:sldId xmlns:r="http://schemas.openxmlformats.org/officeDocument/2006/relationships" id="259" r:id="R74645dcfa92741ec"/>
    <p:sldId xmlns:r="http://schemas.openxmlformats.org/officeDocument/2006/relationships" id="260" r:id="Raa6e9fa441d44f12"/>
    <p:sldId xmlns:r="http://schemas.openxmlformats.org/officeDocument/2006/relationships" id="261" r:id="R5b126a0f9091479f"/>
    <p:sldId xmlns:r="http://schemas.openxmlformats.org/officeDocument/2006/relationships" id="262" r:id="R1fcd5649ba1346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914ebc1ac4da4" /><Relationship Type="http://schemas.openxmlformats.org/officeDocument/2006/relationships/slide" Target="/ppt/slides/slide1.xml" Id="Ra206928068eb48c2" /><Relationship Type="http://schemas.openxmlformats.org/officeDocument/2006/relationships/slide" Target="/ppt/slides/slide2.xml" Id="Rf5eef2732dbb45a3" /><Relationship Type="http://schemas.openxmlformats.org/officeDocument/2006/relationships/slide" Target="/ppt/slides/slide3.xml" Id="Rf83f06360ae7496a" /><Relationship Type="http://schemas.openxmlformats.org/officeDocument/2006/relationships/slide" Target="/ppt/slides/slide4.xml" Id="R74645dcfa92741ec" /><Relationship Type="http://schemas.openxmlformats.org/officeDocument/2006/relationships/slide" Target="/ppt/slides/slide5.xml" Id="Raa6e9fa441d44f12" /><Relationship Type="http://schemas.openxmlformats.org/officeDocument/2006/relationships/slide" Target="/ppt/slides/slide6.xml" Id="R5b126a0f9091479f" /><Relationship Type="http://schemas.openxmlformats.org/officeDocument/2006/relationships/slide" Target="/ppt/slides/slide7.xml" Id="R1fcd5649ba1346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997d7085b49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64508b1f649d0" /><Relationship Type="http://schemas.openxmlformats.org/officeDocument/2006/relationships/theme" Target="/ppt/slideMasters/theme/theme1.xml" Id="R44e462024d474e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e64508b1f649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c648f028c44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47082e2864b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5011d061f45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8905a739d4d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489e21b2647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064fef50446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433a677f947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JOBSEN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JOBSEN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−1 161 217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4 144 364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41 934 903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41 946 209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 HJERTAAS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HELENE JOBSEN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ARILD JOBSEN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Sørhamna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912 196 607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