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6725e7962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47ab2975f48c2"/>
  </p:sldMasterIdLst>
  <p:sldIdLst>
    <p:sldId xmlns:r="http://schemas.openxmlformats.org/officeDocument/2006/relationships" id="256" r:id="Re770f86223314215"/>
    <p:sldId xmlns:r="http://schemas.openxmlformats.org/officeDocument/2006/relationships" id="257" r:id="R3216be079f0d4441"/>
    <p:sldId xmlns:r="http://schemas.openxmlformats.org/officeDocument/2006/relationships" id="258" r:id="R90576596b8254b4e"/>
    <p:sldId xmlns:r="http://schemas.openxmlformats.org/officeDocument/2006/relationships" id="259" r:id="R24bdeb8141a54821"/>
    <p:sldId xmlns:r="http://schemas.openxmlformats.org/officeDocument/2006/relationships" id="260" r:id="Rb188db50126c4c70"/>
    <p:sldId xmlns:r="http://schemas.openxmlformats.org/officeDocument/2006/relationships" id="261" r:id="Rba556265fc924fdb"/>
    <p:sldId xmlns:r="http://schemas.openxmlformats.org/officeDocument/2006/relationships" id="262" r:id="Rc231f490696a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47ab2975f48c2" /><Relationship Type="http://schemas.openxmlformats.org/officeDocument/2006/relationships/slide" Target="/ppt/slides/slide1.xml" Id="Re770f86223314215" /><Relationship Type="http://schemas.openxmlformats.org/officeDocument/2006/relationships/slide" Target="/ppt/slides/slide2.xml" Id="R3216be079f0d4441" /><Relationship Type="http://schemas.openxmlformats.org/officeDocument/2006/relationships/slide" Target="/ppt/slides/slide3.xml" Id="R90576596b8254b4e" /><Relationship Type="http://schemas.openxmlformats.org/officeDocument/2006/relationships/slide" Target="/ppt/slides/slide4.xml" Id="R24bdeb8141a54821" /><Relationship Type="http://schemas.openxmlformats.org/officeDocument/2006/relationships/slide" Target="/ppt/slides/slide5.xml" Id="Rb188db50126c4c70" /><Relationship Type="http://schemas.openxmlformats.org/officeDocument/2006/relationships/slide" Target="/ppt/slides/slide6.xml" Id="Rba556265fc924fdb" /><Relationship Type="http://schemas.openxmlformats.org/officeDocument/2006/relationships/slide" Target="/ppt/slides/slide7.xml" Id="Rc231f490696a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d2f97e7d0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d371ca204abc" /><Relationship Type="http://schemas.openxmlformats.org/officeDocument/2006/relationships/theme" Target="/ppt/slideMasters/theme/theme1.xml" Id="Red7b1007ab81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8d371ca20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521155ce48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a062b6f27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fd6e4530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0b7cb3efd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a59a1d437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e11788be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1e8a38630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