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35412a27f6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7eeb3ccc8402b"/>
  </p:sldMasterIdLst>
  <p:sldIdLst>
    <p:sldId xmlns:r="http://schemas.openxmlformats.org/officeDocument/2006/relationships" id="256" r:id="R427fc6a0f78f4237"/>
    <p:sldId xmlns:r="http://schemas.openxmlformats.org/officeDocument/2006/relationships" id="257" r:id="Rf58869087fb0406c"/>
    <p:sldId xmlns:r="http://schemas.openxmlformats.org/officeDocument/2006/relationships" id="258" r:id="R13656693a26844ce"/>
    <p:sldId xmlns:r="http://schemas.openxmlformats.org/officeDocument/2006/relationships" id="259" r:id="R29402daca4f94346"/>
    <p:sldId xmlns:r="http://schemas.openxmlformats.org/officeDocument/2006/relationships" id="260" r:id="R4255e691a5ca4309"/>
    <p:sldId xmlns:r="http://schemas.openxmlformats.org/officeDocument/2006/relationships" id="261" r:id="Raa8fa101c6584e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7eeb3ccc8402b" /><Relationship Type="http://schemas.openxmlformats.org/officeDocument/2006/relationships/slide" Target="/ppt/slides/slide1.xml" Id="R427fc6a0f78f4237" /><Relationship Type="http://schemas.openxmlformats.org/officeDocument/2006/relationships/slide" Target="/ppt/slides/slide2.xml" Id="Rf58869087fb0406c" /><Relationship Type="http://schemas.openxmlformats.org/officeDocument/2006/relationships/slide" Target="/ppt/slides/slide3.xml" Id="R13656693a26844ce" /><Relationship Type="http://schemas.openxmlformats.org/officeDocument/2006/relationships/slide" Target="/ppt/slides/slide4.xml" Id="R29402daca4f94346" /><Relationship Type="http://schemas.openxmlformats.org/officeDocument/2006/relationships/slide" Target="/ppt/slides/slide5.xml" Id="R4255e691a5ca4309" /><Relationship Type="http://schemas.openxmlformats.org/officeDocument/2006/relationships/slide" Target="/ppt/slides/slide6.xml" Id="Raa8fa101c6584e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3294bb09f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c3b09087e4888" /><Relationship Type="http://schemas.openxmlformats.org/officeDocument/2006/relationships/theme" Target="/ppt/slideMasters/theme/theme1.xml" Id="Rc42c2e8a58814b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c3b09087e48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c67bdacec45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eb531ee90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462c19aa3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50f49b1b1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d07ced3c949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ce21b310f44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