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cc17472af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1456b56c9b4061"/>
  </p:sldMasterIdLst>
  <p:sldIdLst>
    <p:sldId xmlns:r="http://schemas.openxmlformats.org/officeDocument/2006/relationships" id="256" r:id="R1bd2279c004345b8"/>
    <p:sldId xmlns:r="http://schemas.openxmlformats.org/officeDocument/2006/relationships" id="257" r:id="Raf8613af21e449d8"/>
    <p:sldId xmlns:r="http://schemas.openxmlformats.org/officeDocument/2006/relationships" id="258" r:id="R60b271370584484f"/>
    <p:sldId xmlns:r="http://schemas.openxmlformats.org/officeDocument/2006/relationships" id="259" r:id="Rb93c257a99984e34"/>
    <p:sldId xmlns:r="http://schemas.openxmlformats.org/officeDocument/2006/relationships" id="260" r:id="R7b47e4ac4da5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456b56c9b4061" /><Relationship Type="http://schemas.openxmlformats.org/officeDocument/2006/relationships/slide" Target="/ppt/slides/slide1.xml" Id="R1bd2279c004345b8" /><Relationship Type="http://schemas.openxmlformats.org/officeDocument/2006/relationships/slide" Target="/ppt/slides/slide2.xml" Id="Raf8613af21e449d8" /><Relationship Type="http://schemas.openxmlformats.org/officeDocument/2006/relationships/slide" Target="/ppt/slides/slide3.xml" Id="R60b271370584484f" /><Relationship Type="http://schemas.openxmlformats.org/officeDocument/2006/relationships/slide" Target="/ppt/slides/slide4.xml" Id="Rb93c257a99984e34" /><Relationship Type="http://schemas.openxmlformats.org/officeDocument/2006/relationships/slide" Target="/ppt/slides/slide5.xml" Id="R7b47e4ac4da5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0a79d8c954d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f53e1f724bb9" /><Relationship Type="http://schemas.openxmlformats.org/officeDocument/2006/relationships/theme" Target="/ppt/slideMasters/theme/theme1.xml" Id="R0d1fce3eb8d5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ef53e1f724b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be2ed11b7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12473a7b8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fcf84bd7a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6243ce0aa4d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589924e4d4f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